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85" d="100"/>
          <a:sy n="85" d="100"/>
        </p:scale>
        <p:origin x="5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rilio.net/wow/101-quotes-tentang-cinta-menyentuh-hati-dan-bermakna-2109033.html" TargetMode="External"/><Relationship Id="rId2" Type="http://schemas.openxmlformats.org/officeDocument/2006/relationships/hyperlink" Target="https://www.brilio.net/cinta/40-kata-kata-penantian-jodoh-penuh-makna-dan-bikin-baper-200616m.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5AA23B-A377-433E-8C07-F1938F374F38}"/>
              </a:ext>
            </a:extLst>
          </p:cNvPr>
          <p:cNvSpPr>
            <a:spLocks noGrp="1"/>
          </p:cNvSpPr>
          <p:nvPr>
            <p:ph type="ctrTitle"/>
          </p:nvPr>
        </p:nvSpPr>
        <p:spPr>
          <a:xfrm>
            <a:off x="1507067" y="0"/>
            <a:ext cx="7766936" cy="1856935"/>
          </a:xfrm>
        </p:spPr>
        <p:txBody>
          <a:bodyPr/>
          <a:lstStyle/>
          <a:p>
            <a:r>
              <a:rPr lang="en-US" sz="4800" b="1" dirty="0">
                <a:solidFill>
                  <a:schemeClr val="accent6">
                    <a:lumMod val="50000"/>
                  </a:schemeClr>
                </a:solidFill>
                <a:latin typeface="Times New Roman" panose="02020603050405020304" pitchFamily="18" charset="0"/>
                <a:cs typeface="Times New Roman" panose="02020603050405020304" pitchFamily="18" charset="0"/>
              </a:rPr>
              <a:t>BIJAK MEMILIH PASANGAN HIDUP</a:t>
            </a:r>
            <a:endParaRPr lang="en-ID" sz="48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 xmlns:a16="http://schemas.microsoft.com/office/drawing/2014/main" id="{B8F4E68D-13B7-4291-9DEB-45F945D23E3D}"/>
              </a:ext>
            </a:extLst>
          </p:cNvPr>
          <p:cNvSpPr>
            <a:spLocks noGrp="1"/>
          </p:cNvSpPr>
          <p:nvPr>
            <p:ph type="subTitle" idx="1"/>
          </p:nvPr>
        </p:nvSpPr>
        <p:spPr>
          <a:xfrm>
            <a:off x="1507067" y="1856935"/>
            <a:ext cx="7766936" cy="5001065"/>
          </a:xfrm>
        </p:spPr>
        <p:txBody>
          <a:bodyPr>
            <a:normAutofit fontScale="55000" lnSpcReduction="20000"/>
          </a:bodyPr>
          <a:lstStyle/>
          <a:p>
            <a:r>
              <a:rPr lang="en-ID" sz="5100" dirty="0" err="1">
                <a:solidFill>
                  <a:srgbClr val="002060"/>
                </a:solidFill>
                <a:latin typeface="Times New Roman" panose="02020603050405020304" pitchFamily="18" charset="0"/>
                <a:cs typeface="Times New Roman" panose="02020603050405020304" pitchFamily="18" charset="0"/>
              </a:rPr>
              <a:t>Memilih</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hlinkClick r:id="rId2">
                  <a:extLst>
                    <a:ext uri="{A12FA001-AC4F-418D-AE19-62706E023703}">
                      <ahyp:hlinkClr xmlns="" xmlns:ahyp="http://schemas.microsoft.com/office/drawing/2018/hyperlinkcolor" val="tx"/>
                    </a:ext>
                  </a:extLst>
                </a:hlinkClick>
              </a:rPr>
              <a:t>pasangan</a:t>
            </a:r>
            <a:r>
              <a:rPr lang="en-ID" sz="5100" dirty="0">
                <a:solidFill>
                  <a:srgbClr val="002060"/>
                </a:solidFill>
                <a:latin typeface="Times New Roman" panose="02020603050405020304" pitchFamily="18" charset="0"/>
                <a:cs typeface="Times New Roman" panose="02020603050405020304" pitchFamily="18" charset="0"/>
                <a:hlinkClick r:id="rId2">
                  <a:extLst>
                    <a:ext uri="{A12FA001-AC4F-418D-AE19-62706E023703}">
                      <ahyp:hlinkClr xmlns="" xmlns:ahyp="http://schemas.microsoft.com/office/drawing/2018/hyperlinkcolor" val="tx"/>
                    </a:ext>
                  </a:extLst>
                </a:hlinkClick>
              </a:rPr>
              <a:t> </a:t>
            </a:r>
            <a:r>
              <a:rPr lang="en-ID" sz="5100" dirty="0" err="1">
                <a:solidFill>
                  <a:srgbClr val="002060"/>
                </a:solidFill>
                <a:latin typeface="Times New Roman" panose="02020603050405020304" pitchFamily="18" charset="0"/>
                <a:cs typeface="Times New Roman" panose="02020603050405020304" pitchFamily="18" charset="0"/>
                <a:hlinkClick r:id="rId2">
                  <a:extLst>
                    <a:ext uri="{A12FA001-AC4F-418D-AE19-62706E023703}">
                      <ahyp:hlinkClr xmlns="" xmlns:ahyp="http://schemas.microsoft.com/office/drawing/2018/hyperlinkcolor" val="tx"/>
                    </a:ext>
                  </a:extLst>
                </a:hlinkClick>
              </a:rPr>
              <a:t>hidup</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merupakan</a:t>
            </a:r>
            <a:r>
              <a:rPr lang="en-ID" sz="5100" dirty="0">
                <a:solidFill>
                  <a:srgbClr val="002060"/>
                </a:solidFill>
                <a:latin typeface="Times New Roman" panose="02020603050405020304" pitchFamily="18" charset="0"/>
                <a:cs typeface="Times New Roman" panose="02020603050405020304" pitchFamily="18" charset="0"/>
              </a:rPr>
              <a:t> salah </a:t>
            </a:r>
            <a:r>
              <a:rPr lang="en-ID" sz="5100" dirty="0" err="1">
                <a:solidFill>
                  <a:srgbClr val="002060"/>
                </a:solidFill>
                <a:latin typeface="Times New Roman" panose="02020603050405020304" pitchFamily="18" charset="0"/>
                <a:cs typeface="Times New Roman" panose="02020603050405020304" pitchFamily="18" charset="0"/>
              </a:rPr>
              <a:t>satu</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hal</a:t>
            </a:r>
            <a:r>
              <a:rPr lang="en-ID" sz="5100" dirty="0">
                <a:solidFill>
                  <a:srgbClr val="002060"/>
                </a:solidFill>
                <a:latin typeface="Times New Roman" panose="02020603050405020304" pitchFamily="18" charset="0"/>
                <a:cs typeface="Times New Roman" panose="02020603050405020304" pitchFamily="18" charset="0"/>
              </a:rPr>
              <a:t> yang paling </a:t>
            </a:r>
            <a:r>
              <a:rPr lang="en-ID" sz="5100" dirty="0" err="1">
                <a:solidFill>
                  <a:srgbClr val="002060"/>
                </a:solidFill>
                <a:latin typeface="Times New Roman" panose="02020603050405020304" pitchFamily="18" charset="0"/>
                <a:cs typeface="Times New Roman" panose="02020603050405020304" pitchFamily="18" charset="0"/>
              </a:rPr>
              <a:t>krusial</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bagi</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setiap</a:t>
            </a:r>
            <a:r>
              <a:rPr lang="en-ID" sz="5100" dirty="0">
                <a:solidFill>
                  <a:srgbClr val="002060"/>
                </a:solidFill>
                <a:latin typeface="Times New Roman" panose="02020603050405020304" pitchFamily="18" charset="0"/>
                <a:cs typeface="Times New Roman" panose="02020603050405020304" pitchFamily="18" charset="0"/>
              </a:rPr>
              <a:t> orang. </a:t>
            </a:r>
            <a:r>
              <a:rPr lang="en-ID" sz="5100" dirty="0" err="1">
                <a:solidFill>
                  <a:srgbClr val="002060"/>
                </a:solidFill>
                <a:latin typeface="Times New Roman" panose="02020603050405020304" pitchFamily="18" charset="0"/>
                <a:cs typeface="Times New Roman" panose="02020603050405020304" pitchFamily="18" charset="0"/>
              </a:rPr>
              <a:t>Sebelum</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menentukan</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untuk</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menuju</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ke</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jenjang</a:t>
            </a:r>
            <a:r>
              <a:rPr lang="en-ID" sz="5100" dirty="0">
                <a:solidFill>
                  <a:srgbClr val="002060"/>
                </a:solidFill>
                <a:latin typeface="Times New Roman" panose="02020603050405020304" pitchFamily="18" charset="0"/>
                <a:cs typeface="Times New Roman" panose="02020603050405020304" pitchFamily="18" charset="0"/>
              </a:rPr>
              <a:t> yang </a:t>
            </a:r>
            <a:r>
              <a:rPr lang="en-ID" sz="5100" dirty="0" err="1">
                <a:solidFill>
                  <a:srgbClr val="002060"/>
                </a:solidFill>
                <a:latin typeface="Times New Roman" panose="02020603050405020304" pitchFamily="18" charset="0"/>
                <a:cs typeface="Times New Roman" panose="02020603050405020304" pitchFamily="18" charset="0"/>
              </a:rPr>
              <a:t>lebih</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serius</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maka</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terlebih</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dahulu</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harus</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menemukan</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siapa</a:t>
            </a:r>
            <a:r>
              <a:rPr lang="en-ID" sz="5100" dirty="0">
                <a:solidFill>
                  <a:srgbClr val="002060"/>
                </a:solidFill>
                <a:latin typeface="Times New Roman" panose="02020603050405020304" pitchFamily="18" charset="0"/>
                <a:cs typeface="Times New Roman" panose="02020603050405020304" pitchFamily="18" charset="0"/>
              </a:rPr>
              <a:t> orang yang </a:t>
            </a:r>
            <a:r>
              <a:rPr lang="en-ID" sz="5100" dirty="0" err="1">
                <a:solidFill>
                  <a:srgbClr val="002060"/>
                </a:solidFill>
                <a:latin typeface="Times New Roman" panose="02020603050405020304" pitchFamily="18" charset="0"/>
                <a:cs typeface="Times New Roman" panose="02020603050405020304" pitchFamily="18" charset="0"/>
              </a:rPr>
              <a:t>tepat</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dijadikan</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pasangan</a:t>
            </a:r>
            <a:r>
              <a:rPr lang="en-ID" sz="5100" dirty="0">
                <a:solidFill>
                  <a:srgbClr val="002060"/>
                </a:solidFill>
                <a:latin typeface="Times New Roman" panose="02020603050405020304" pitchFamily="18" charset="0"/>
                <a:cs typeface="Times New Roman" panose="02020603050405020304" pitchFamily="18" charset="0"/>
              </a:rPr>
              <a:t>.</a:t>
            </a:r>
          </a:p>
          <a:p>
            <a:r>
              <a:rPr lang="en-ID" sz="5100" dirty="0" err="1">
                <a:solidFill>
                  <a:srgbClr val="002060"/>
                </a:solidFill>
                <a:latin typeface="Times New Roman" panose="02020603050405020304" pitchFamily="18" charset="0"/>
                <a:cs typeface="Times New Roman" panose="02020603050405020304" pitchFamily="18" charset="0"/>
              </a:rPr>
              <a:t>Jika</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berhasil</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menemukan</a:t>
            </a:r>
            <a:r>
              <a:rPr lang="en-ID" sz="5100" dirty="0">
                <a:solidFill>
                  <a:srgbClr val="002060"/>
                </a:solidFill>
                <a:latin typeface="Times New Roman" panose="02020603050405020304" pitchFamily="18" charset="0"/>
                <a:cs typeface="Times New Roman" panose="02020603050405020304" pitchFamily="18" charset="0"/>
              </a:rPr>
              <a:t> orang yang </a:t>
            </a:r>
            <a:r>
              <a:rPr lang="en-ID" sz="5100" dirty="0" err="1">
                <a:solidFill>
                  <a:srgbClr val="002060"/>
                </a:solidFill>
                <a:latin typeface="Times New Roman" panose="02020603050405020304" pitchFamily="18" charset="0"/>
                <a:cs typeface="Times New Roman" panose="02020603050405020304" pitchFamily="18" charset="0"/>
              </a:rPr>
              <a:t>tepat</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kehidupan</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selanjutnya</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akan</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hlinkClick r:id="rId3">
                  <a:extLst>
                    <a:ext uri="{A12FA001-AC4F-418D-AE19-62706E023703}">
                      <ahyp:hlinkClr xmlns="" xmlns:ahyp="http://schemas.microsoft.com/office/drawing/2018/hyperlinkcolor" val="tx"/>
                    </a:ext>
                  </a:extLst>
                </a:hlinkClick>
              </a:rPr>
              <a:t>dilimpahi</a:t>
            </a:r>
            <a:r>
              <a:rPr lang="en-ID" sz="5100" dirty="0">
                <a:solidFill>
                  <a:srgbClr val="002060"/>
                </a:solidFill>
                <a:latin typeface="Times New Roman" panose="02020603050405020304" pitchFamily="18" charset="0"/>
                <a:cs typeface="Times New Roman" panose="02020603050405020304" pitchFamily="18" charset="0"/>
                <a:hlinkClick r:id="rId3">
                  <a:extLst>
                    <a:ext uri="{A12FA001-AC4F-418D-AE19-62706E023703}">
                      <ahyp:hlinkClr xmlns="" xmlns:ahyp="http://schemas.microsoft.com/office/drawing/2018/hyperlinkcolor" val="tx"/>
                    </a:ext>
                  </a:extLst>
                </a:hlinkClick>
              </a:rPr>
              <a:t> </a:t>
            </a:r>
            <a:r>
              <a:rPr lang="en-ID" sz="5100" dirty="0" err="1">
                <a:solidFill>
                  <a:srgbClr val="002060"/>
                </a:solidFill>
                <a:latin typeface="Times New Roman" panose="02020603050405020304" pitchFamily="18" charset="0"/>
                <a:cs typeface="Times New Roman" panose="02020603050405020304" pitchFamily="18" charset="0"/>
                <a:hlinkClick r:id="rId3">
                  <a:extLst>
                    <a:ext uri="{A12FA001-AC4F-418D-AE19-62706E023703}">
                      <ahyp:hlinkClr xmlns="" xmlns:ahyp="http://schemas.microsoft.com/office/drawing/2018/hyperlinkcolor" val="tx"/>
                    </a:ext>
                  </a:extLst>
                </a:hlinkClick>
              </a:rPr>
              <a:t>kebahagiaan</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Namun</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sebaliknya</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kalau</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kita</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bersama</a:t>
            </a:r>
            <a:r>
              <a:rPr lang="en-ID" sz="5100" dirty="0">
                <a:solidFill>
                  <a:srgbClr val="002060"/>
                </a:solidFill>
                <a:latin typeface="Times New Roman" panose="02020603050405020304" pitchFamily="18" charset="0"/>
                <a:cs typeface="Times New Roman" panose="02020603050405020304" pitchFamily="18" charset="0"/>
              </a:rPr>
              <a:t> orang yang salah, </a:t>
            </a:r>
            <a:r>
              <a:rPr lang="en-ID" sz="5100" dirty="0" err="1">
                <a:solidFill>
                  <a:srgbClr val="002060"/>
                </a:solidFill>
                <a:latin typeface="Times New Roman" panose="02020603050405020304" pitchFamily="18" charset="0"/>
                <a:cs typeface="Times New Roman" panose="02020603050405020304" pitchFamily="18" charset="0"/>
              </a:rPr>
              <a:t>maka</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akan</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merasa</a:t>
            </a:r>
            <a:r>
              <a:rPr lang="en-ID" sz="5100" dirty="0">
                <a:solidFill>
                  <a:srgbClr val="002060"/>
                </a:solidFill>
                <a:latin typeface="Times New Roman" panose="02020603050405020304" pitchFamily="18" charset="0"/>
                <a:cs typeface="Times New Roman" panose="02020603050405020304" pitchFamily="18" charset="0"/>
              </a:rPr>
              <a:t> dan </a:t>
            </a:r>
            <a:r>
              <a:rPr lang="en-ID" sz="5100" dirty="0" err="1">
                <a:solidFill>
                  <a:srgbClr val="002060"/>
                </a:solidFill>
                <a:latin typeface="Times New Roman" panose="02020603050405020304" pitchFamily="18" charset="0"/>
                <a:cs typeface="Times New Roman" panose="02020603050405020304" pitchFamily="18" charset="0"/>
              </a:rPr>
              <a:t>mengalami</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penderitaan</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dalam</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waktu</a:t>
            </a:r>
            <a:r>
              <a:rPr lang="en-ID" sz="5100" dirty="0">
                <a:solidFill>
                  <a:srgbClr val="002060"/>
                </a:solidFill>
                <a:latin typeface="Times New Roman" panose="02020603050405020304" pitchFamily="18" charset="0"/>
                <a:cs typeface="Times New Roman" panose="02020603050405020304" pitchFamily="18" charset="0"/>
              </a:rPr>
              <a:t> yang lama. Oleh </a:t>
            </a:r>
            <a:r>
              <a:rPr lang="en-ID" sz="5100" dirty="0" err="1">
                <a:solidFill>
                  <a:srgbClr val="002060"/>
                </a:solidFill>
                <a:latin typeface="Times New Roman" panose="02020603050405020304" pitchFamily="18" charset="0"/>
                <a:cs typeface="Times New Roman" panose="02020603050405020304" pitchFamily="18" charset="0"/>
              </a:rPr>
              <a:t>karena</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itu</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penting</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untuk</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bijak</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dalam</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memilih</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pasangan</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hidup</a:t>
            </a:r>
            <a:r>
              <a:rPr lang="en-ID" sz="5100" dirty="0">
                <a:solidFill>
                  <a:srgbClr val="002060"/>
                </a:solidFill>
                <a:latin typeface="Times New Roman" panose="02020603050405020304" pitchFamily="18" charset="0"/>
                <a:cs typeface="Times New Roman" panose="02020603050405020304" pitchFamily="18" charset="0"/>
              </a:rPr>
              <a:t> yang </a:t>
            </a:r>
            <a:r>
              <a:rPr lang="en-ID" sz="5100" dirty="0" err="1">
                <a:solidFill>
                  <a:srgbClr val="002060"/>
                </a:solidFill>
                <a:latin typeface="Times New Roman" panose="02020603050405020304" pitchFamily="18" charset="0"/>
                <a:cs typeface="Times New Roman" panose="02020603050405020304" pitchFamily="18" charset="0"/>
              </a:rPr>
              <a:t>sesuai</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dengan</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karakter</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masing-masing</a:t>
            </a:r>
            <a:r>
              <a:rPr lang="en-ID" sz="5100" dirty="0">
                <a:solidFill>
                  <a:srgbClr val="002060"/>
                </a:solidFill>
                <a:latin typeface="Times New Roman" panose="02020603050405020304" pitchFamily="18" charset="0"/>
                <a:cs typeface="Times New Roman" panose="02020603050405020304" pitchFamily="18" charset="0"/>
              </a:rPr>
              <a:t> dan yang </a:t>
            </a:r>
            <a:r>
              <a:rPr lang="en-ID" sz="5100" dirty="0" err="1">
                <a:solidFill>
                  <a:srgbClr val="002060"/>
                </a:solidFill>
                <a:latin typeface="Times New Roman" panose="02020603050405020304" pitchFamily="18" charset="0"/>
                <a:cs typeface="Times New Roman" panose="02020603050405020304" pitchFamily="18" charset="0"/>
              </a:rPr>
              <a:t>bisa</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membuat</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menjadi</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pribadi</a:t>
            </a:r>
            <a:r>
              <a:rPr lang="en-ID" sz="5100" dirty="0">
                <a:solidFill>
                  <a:srgbClr val="002060"/>
                </a:solidFill>
                <a:latin typeface="Times New Roman" panose="02020603050405020304" pitchFamily="18" charset="0"/>
                <a:cs typeface="Times New Roman" panose="02020603050405020304" pitchFamily="18" charset="0"/>
              </a:rPr>
              <a:t> yang </a:t>
            </a:r>
            <a:r>
              <a:rPr lang="en-ID" sz="5100" dirty="0" err="1">
                <a:solidFill>
                  <a:srgbClr val="002060"/>
                </a:solidFill>
                <a:latin typeface="Times New Roman" panose="02020603050405020304" pitchFamily="18" charset="0"/>
                <a:cs typeface="Times New Roman" panose="02020603050405020304" pitchFamily="18" charset="0"/>
              </a:rPr>
              <a:t>lebih</a:t>
            </a:r>
            <a:r>
              <a:rPr lang="en-ID" sz="5100" dirty="0">
                <a:solidFill>
                  <a:srgbClr val="002060"/>
                </a:solidFill>
                <a:latin typeface="Times New Roman" panose="02020603050405020304" pitchFamily="18" charset="0"/>
                <a:cs typeface="Times New Roman" panose="02020603050405020304" pitchFamily="18" charset="0"/>
              </a:rPr>
              <a:t> </a:t>
            </a:r>
            <a:r>
              <a:rPr lang="en-ID" sz="5100" dirty="0" err="1">
                <a:solidFill>
                  <a:srgbClr val="002060"/>
                </a:solidFill>
                <a:latin typeface="Times New Roman" panose="02020603050405020304" pitchFamily="18" charset="0"/>
                <a:cs typeface="Times New Roman" panose="02020603050405020304" pitchFamily="18" charset="0"/>
              </a:rPr>
              <a:t>baik</a:t>
            </a:r>
            <a:r>
              <a:rPr lang="en-ID" sz="5100" dirty="0">
                <a:latin typeface="Times New Roman" panose="02020603050405020304" pitchFamily="18" charset="0"/>
                <a:cs typeface="Times New Roman" panose="02020603050405020304" pitchFamily="18" charset="0"/>
              </a:rPr>
              <a:t>.</a:t>
            </a:r>
          </a:p>
          <a:p>
            <a:endParaRPr lang="en-ID" dirty="0"/>
          </a:p>
        </p:txBody>
      </p:sp>
    </p:spTree>
    <p:extLst>
      <p:ext uri="{BB962C8B-B14F-4D97-AF65-F5344CB8AC3E}">
        <p14:creationId xmlns:p14="http://schemas.microsoft.com/office/powerpoint/2010/main" val="324275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867B9C-0706-40F3-A75D-AFBB534945B0}"/>
              </a:ext>
            </a:extLst>
          </p:cNvPr>
          <p:cNvSpPr>
            <a:spLocks noGrp="1"/>
          </p:cNvSpPr>
          <p:nvPr>
            <p:ph type="title"/>
          </p:nvPr>
        </p:nvSpPr>
        <p:spPr>
          <a:xfrm>
            <a:off x="267286" y="0"/>
            <a:ext cx="9006716" cy="6858000"/>
          </a:xfrm>
        </p:spPr>
        <p:txBody>
          <a:bodyPr>
            <a:normAutofit fontScale="90000"/>
          </a:bodyPr>
          <a:lstStyle/>
          <a:p>
            <a:r>
              <a:rPr lang="en-US" sz="3200" b="1" dirty="0" err="1">
                <a:latin typeface="Times New Roman" panose="02020603050405020304" pitchFamily="18" charset="0"/>
                <a:cs typeface="Times New Roman" panose="02020603050405020304" pitchFamily="18" charset="0"/>
              </a:rPr>
              <a:t>Pasal</a:t>
            </a:r>
            <a:r>
              <a:rPr lang="en-US" sz="3200" b="1" dirty="0">
                <a:latin typeface="Times New Roman" panose="02020603050405020304" pitchFamily="18" charset="0"/>
                <a:cs typeface="Times New Roman" panose="02020603050405020304" pitchFamily="18" charset="0"/>
              </a:rPr>
              <a:t> 11 :</a:t>
            </a:r>
            <a:br>
              <a:rPr lang="en-US" sz="3200" b="1" dirty="0">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1.</a:t>
            </a:r>
            <a:r>
              <a:rPr lang="en-US" dirty="0">
                <a:solidFill>
                  <a:srgbClr val="002060"/>
                </a:solidFill>
                <a:latin typeface="Times New Roman" panose="02020603050405020304" pitchFamily="18" charset="0"/>
                <a:cs typeface="Times New Roman" panose="02020603050405020304" pitchFamily="18" charset="0"/>
              </a:rPr>
              <a:t>Bagi </a:t>
            </a:r>
            <a:r>
              <a:rPr lang="en-US" dirty="0" err="1">
                <a:solidFill>
                  <a:srgbClr val="002060"/>
                </a:solidFill>
                <a:latin typeface="Times New Roman" panose="02020603050405020304" pitchFamily="18" charset="0"/>
                <a:cs typeface="Times New Roman" panose="02020603050405020304" pitchFamily="18" charset="0"/>
              </a:rPr>
              <a:t>seorg</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wanita</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yg</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putus</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perkawinannya</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berlaku</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jangka</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wkt</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tunggu</a:t>
            </a:r>
            <a:r>
              <a:rPr lang="en-US" dirty="0">
                <a:solidFill>
                  <a:srgbClr val="002060"/>
                </a:solidFill>
                <a:latin typeface="Times New Roman" panose="02020603050405020304" pitchFamily="18" charset="0"/>
                <a:cs typeface="Times New Roman" panose="02020603050405020304" pitchFamily="18" charset="0"/>
              </a:rPr>
              <a:t>.</a:t>
            </a:r>
            <a:br>
              <a:rPr lang="en-US" dirty="0">
                <a:solidFill>
                  <a:srgbClr val="002060"/>
                </a:solidFill>
                <a:latin typeface="Times New Roman" panose="02020603050405020304" pitchFamily="18" charset="0"/>
                <a:cs typeface="Times New Roman" panose="02020603050405020304" pitchFamily="18" charset="0"/>
              </a:rPr>
            </a:br>
            <a:r>
              <a:rPr lang="en-US" dirty="0">
                <a:solidFill>
                  <a:srgbClr val="002060"/>
                </a:solidFill>
                <a:latin typeface="Times New Roman" panose="02020603050405020304" pitchFamily="18" charset="0"/>
                <a:cs typeface="Times New Roman" panose="02020603050405020304" pitchFamily="18" charset="0"/>
              </a:rPr>
              <a:t>2. </a:t>
            </a:r>
            <a:r>
              <a:rPr lang="en-US" dirty="0" err="1">
                <a:solidFill>
                  <a:srgbClr val="002060"/>
                </a:solidFill>
                <a:latin typeface="Times New Roman" panose="02020603050405020304" pitchFamily="18" charset="0"/>
                <a:cs typeface="Times New Roman" panose="02020603050405020304" pitchFamily="18" charset="0"/>
              </a:rPr>
              <a:t>Tenggang</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wkt</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jangka</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wkt</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tunggu</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diatur</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dlm</a:t>
            </a:r>
            <a:r>
              <a:rPr lang="en-US" dirty="0">
                <a:solidFill>
                  <a:srgbClr val="002060"/>
                </a:solidFill>
                <a:latin typeface="Times New Roman" panose="02020603050405020304" pitchFamily="18" charset="0"/>
                <a:cs typeface="Times New Roman" panose="02020603050405020304" pitchFamily="18" charset="0"/>
              </a:rPr>
              <a:t> PP.</a:t>
            </a:r>
            <a:br>
              <a:rPr lang="en-US" dirty="0">
                <a:solidFill>
                  <a:srgbClr val="002060"/>
                </a:solidFill>
                <a:latin typeface="Times New Roman" panose="02020603050405020304" pitchFamily="18" charset="0"/>
                <a:cs typeface="Times New Roman" panose="02020603050405020304" pitchFamily="18" charset="0"/>
              </a:rPr>
            </a:br>
            <a:r>
              <a:rPr lang="en-US" dirty="0">
                <a:solidFill>
                  <a:srgbClr val="002060"/>
                </a:solidFill>
                <a:latin typeface="Times New Roman" panose="02020603050405020304" pitchFamily="18" charset="0"/>
                <a:cs typeface="Times New Roman" panose="02020603050405020304" pitchFamily="18" charset="0"/>
              </a:rPr>
              <a:t/>
            </a:r>
            <a:br>
              <a:rPr lang="en-US" dirty="0">
                <a:solidFill>
                  <a:srgbClr val="002060"/>
                </a:solidFill>
                <a:latin typeface="Times New Roman" panose="02020603050405020304" pitchFamily="18" charset="0"/>
                <a:cs typeface="Times New Roman" panose="02020603050405020304" pitchFamily="18" charset="0"/>
              </a:rPr>
            </a:br>
            <a:r>
              <a:rPr lang="en-US" sz="3200" b="1" dirty="0">
                <a:solidFill>
                  <a:srgbClr val="C00000"/>
                </a:solidFill>
                <a:latin typeface="Times New Roman" panose="02020603050405020304" pitchFamily="18" charset="0"/>
                <a:cs typeface="Times New Roman" panose="02020603050405020304" pitchFamily="18" charset="0"/>
              </a:rPr>
              <a:t>PERKAWINAN BEDA AGAMA…</a:t>
            </a:r>
            <a:br>
              <a:rPr lang="en-US" sz="3200" b="1" dirty="0">
                <a:solidFill>
                  <a:srgbClr val="C00000"/>
                </a:solidFill>
                <a:latin typeface="Times New Roman" panose="02020603050405020304" pitchFamily="18" charset="0"/>
                <a:cs typeface="Times New Roman" panose="02020603050405020304" pitchFamily="18" charset="0"/>
              </a:rPr>
            </a:br>
            <a:r>
              <a:rPr lang="en-US" sz="3200" b="1" dirty="0">
                <a:solidFill>
                  <a:srgbClr val="002060"/>
                </a:solidFill>
                <a:latin typeface="Times New Roman" panose="02020603050405020304" pitchFamily="18" charset="0"/>
                <a:cs typeface="Times New Roman" panose="02020603050405020304" pitchFamily="18" charset="0"/>
              </a:rPr>
              <a:t/>
            </a:r>
            <a:br>
              <a:rPr lang="en-US" sz="3200" b="1" dirty="0">
                <a:solidFill>
                  <a:srgbClr val="002060"/>
                </a:solidFill>
                <a:latin typeface="Times New Roman" panose="02020603050405020304" pitchFamily="18" charset="0"/>
                <a:cs typeface="Times New Roman" panose="02020603050405020304" pitchFamily="18" charset="0"/>
              </a:rPr>
            </a:br>
            <a:r>
              <a:rPr lang="en-ID" dirty="0" err="1">
                <a:solidFill>
                  <a:srgbClr val="002060"/>
                </a:solidFill>
                <a:latin typeface="Times New Roman" panose="02020603050405020304" pitchFamily="18" charset="0"/>
                <a:cs typeface="Times New Roman" panose="02020603050405020304" pitchFamily="18" charset="0"/>
              </a:rPr>
              <a:t>Dalam</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Undang-undang</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Perkawinan</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disebutkan</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Perkawinan</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adalah</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sah</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apabila</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dilakukan</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menurut</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hukum</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masing-masing</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agamanya</a:t>
            </a:r>
            <a:r>
              <a:rPr lang="en-ID" dirty="0">
                <a:solidFill>
                  <a:srgbClr val="002060"/>
                </a:solidFill>
                <a:latin typeface="Times New Roman" panose="02020603050405020304" pitchFamily="18" charset="0"/>
                <a:cs typeface="Times New Roman" panose="02020603050405020304" pitchFamily="18" charset="0"/>
              </a:rPr>
              <a:t> dan </a:t>
            </a:r>
            <a:r>
              <a:rPr lang="en-ID" dirty="0" err="1">
                <a:solidFill>
                  <a:srgbClr val="002060"/>
                </a:solidFill>
                <a:latin typeface="Times New Roman" panose="02020603050405020304" pitchFamily="18" charset="0"/>
                <a:cs typeface="Times New Roman" panose="02020603050405020304" pitchFamily="18" charset="0"/>
              </a:rPr>
              <a:t>kepercayaannya</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itu</a:t>
            </a:r>
            <a:r>
              <a:rPr lang="en-ID" dirty="0">
                <a:solidFill>
                  <a:srgbClr val="002060"/>
                </a:solidFill>
                <a:latin typeface="Times New Roman" panose="02020603050405020304" pitchFamily="18" charset="0"/>
                <a:cs typeface="Times New Roman" panose="02020603050405020304" pitchFamily="18" charset="0"/>
              </a:rPr>
              <a:t>". </a:t>
            </a:r>
            <a:br>
              <a:rPr lang="en-ID" dirty="0">
                <a:solidFill>
                  <a:srgbClr val="002060"/>
                </a:solidFill>
                <a:latin typeface="Times New Roman" panose="02020603050405020304" pitchFamily="18" charset="0"/>
                <a:cs typeface="Times New Roman" panose="02020603050405020304" pitchFamily="18" charset="0"/>
              </a:rPr>
            </a:br>
            <a:r>
              <a:rPr lang="en-ID" dirty="0">
                <a:solidFill>
                  <a:srgbClr val="002060"/>
                </a:solidFill>
                <a:latin typeface="Times New Roman" panose="02020603050405020304" pitchFamily="18" charset="0"/>
                <a:cs typeface="Times New Roman" panose="02020603050405020304" pitchFamily="18" charset="0"/>
              </a:rPr>
              <a:t>Dari </a:t>
            </a:r>
            <a:r>
              <a:rPr lang="en-ID" dirty="0" err="1">
                <a:solidFill>
                  <a:srgbClr val="002060"/>
                </a:solidFill>
                <a:latin typeface="Times New Roman" panose="02020603050405020304" pitchFamily="18" charset="0"/>
                <a:cs typeface="Times New Roman" panose="02020603050405020304" pitchFamily="18" charset="0"/>
              </a:rPr>
              <a:t>rumusan</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ini</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diketahui</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bahwa</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tidak</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ada</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perkawinan</a:t>
            </a:r>
            <a:r>
              <a:rPr lang="en-ID" dirty="0">
                <a:solidFill>
                  <a:srgbClr val="002060"/>
                </a:solidFill>
                <a:latin typeface="Times New Roman" panose="02020603050405020304" pitchFamily="18" charset="0"/>
                <a:cs typeface="Times New Roman" panose="02020603050405020304" pitchFamily="18" charset="0"/>
              </a:rPr>
              <a:t> di </a:t>
            </a:r>
            <a:r>
              <a:rPr lang="en-ID" dirty="0" err="1">
                <a:solidFill>
                  <a:srgbClr val="002060"/>
                </a:solidFill>
                <a:latin typeface="Times New Roman" panose="02020603050405020304" pitchFamily="18" charset="0"/>
                <a:cs typeface="Times New Roman" panose="02020603050405020304" pitchFamily="18" charset="0"/>
              </a:rPr>
              <a:t>luar</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hukum</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masing-masing</a:t>
            </a:r>
            <a:r>
              <a:rPr lang="en-ID" dirty="0">
                <a:solidFill>
                  <a:srgbClr val="002060"/>
                </a:solidFill>
                <a:latin typeface="Times New Roman" panose="02020603050405020304" pitchFamily="18" charset="0"/>
                <a:cs typeface="Times New Roman" panose="02020603050405020304" pitchFamily="18" charset="0"/>
              </a:rPr>
              <a:t> agama dan </a:t>
            </a:r>
            <a:r>
              <a:rPr lang="en-ID" dirty="0" err="1">
                <a:solidFill>
                  <a:srgbClr val="002060"/>
                </a:solidFill>
                <a:latin typeface="Times New Roman" panose="02020603050405020304" pitchFamily="18" charset="0"/>
                <a:cs typeface="Times New Roman" panose="02020603050405020304" pitchFamily="18" charset="0"/>
              </a:rPr>
              <a:t>kepercayaan</a:t>
            </a:r>
            <a:r>
              <a:rPr lang="en-ID" dirty="0">
                <a:solidFill>
                  <a:srgbClr val="002060"/>
                </a:solidFill>
                <a:latin typeface="Times New Roman" panose="02020603050405020304" pitchFamily="18" charset="0"/>
                <a:cs typeface="Times New Roman" panose="02020603050405020304" pitchFamily="18" charset="0"/>
              </a:rPr>
              <a:t>.</a:t>
            </a:r>
            <a:endParaRPr lang="en-ID"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9701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514488-B73A-42CA-B520-D8D4D088ABE0}"/>
              </a:ext>
            </a:extLst>
          </p:cNvPr>
          <p:cNvSpPr>
            <a:spLocks noGrp="1"/>
          </p:cNvSpPr>
          <p:nvPr>
            <p:ph type="title"/>
          </p:nvPr>
        </p:nvSpPr>
        <p:spPr>
          <a:xfrm>
            <a:off x="802888" y="245326"/>
            <a:ext cx="8471114" cy="6612673"/>
          </a:xfrm>
        </p:spPr>
        <p:txBody>
          <a:bodyPr>
            <a:normAutofit/>
          </a:bodyPr>
          <a:lstStyle/>
          <a:p>
            <a:r>
              <a:rPr lang="en-US" b="1" dirty="0">
                <a:solidFill>
                  <a:srgbClr val="C00000"/>
                </a:solidFill>
              </a:rPr>
              <a:t>SEMA No. 2/2023</a:t>
            </a:r>
            <a:br>
              <a:rPr lang="en-US" b="1" dirty="0">
                <a:solidFill>
                  <a:srgbClr val="C00000"/>
                </a:solidFill>
              </a:rPr>
            </a:br>
            <a:r>
              <a:rPr lang="en-US" b="1" dirty="0">
                <a:solidFill>
                  <a:srgbClr val="C00000"/>
                </a:solidFill>
              </a:rPr>
              <a:t/>
            </a:r>
            <a:br>
              <a:rPr lang="en-US" b="1" dirty="0">
                <a:solidFill>
                  <a:srgbClr val="C00000"/>
                </a:solidFill>
              </a:rPr>
            </a:br>
            <a:r>
              <a:rPr lang="en-US" sz="3200" dirty="0">
                <a:solidFill>
                  <a:srgbClr val="002060"/>
                </a:solidFill>
                <a:latin typeface="Times New Roman" panose="02020603050405020304" pitchFamily="18" charset="0"/>
                <a:cs typeface="Times New Roman" panose="02020603050405020304" pitchFamily="18" charset="0"/>
              </a:rPr>
              <a:t>1</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Perkawinan</a:t>
            </a:r>
            <a:r>
              <a:rPr lang="en-US" sz="3200" dirty="0">
                <a:solidFill>
                  <a:srgbClr val="002060"/>
                </a:solidFill>
                <a:latin typeface="Times New Roman" panose="02020603050405020304" pitchFamily="18" charset="0"/>
                <a:cs typeface="Times New Roman" panose="02020603050405020304" pitchFamily="18" charset="0"/>
              </a:rPr>
              <a:t> yang </a:t>
            </a:r>
            <a:r>
              <a:rPr lang="en-US" sz="3200" dirty="0" err="1">
                <a:solidFill>
                  <a:srgbClr val="002060"/>
                </a:solidFill>
                <a:latin typeface="Times New Roman" panose="02020603050405020304" pitchFamily="18" charset="0"/>
                <a:cs typeface="Times New Roman" panose="02020603050405020304" pitchFamily="18" charset="0"/>
              </a:rPr>
              <a:t>sah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adalah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perkawinan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yg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dilakukan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menurut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hukum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masing-masing</a:t>
            </a:r>
            <a:r>
              <a:rPr lang="en-US" sz="3200" dirty="0">
                <a:solidFill>
                  <a:srgbClr val="002060"/>
                </a:solidFill>
                <a:latin typeface="Times New Roman" panose="02020603050405020304" pitchFamily="18" charset="0"/>
                <a:cs typeface="Times New Roman" panose="02020603050405020304" pitchFamily="18" charset="0"/>
              </a:rPr>
              <a:t> agama dan </a:t>
            </a:r>
            <a:r>
              <a:rPr lang="en-US" sz="3200" dirty="0" err="1">
                <a:solidFill>
                  <a:srgbClr val="002060"/>
                </a:solidFill>
                <a:latin typeface="Times New Roman" panose="02020603050405020304" pitchFamily="18" charset="0"/>
                <a:cs typeface="Times New Roman" panose="02020603050405020304" pitchFamily="18" charset="0"/>
              </a:rPr>
              <a:t>atau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kepercayaannya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itu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sesuai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psl</a:t>
            </a:r>
            <a:r>
              <a:rPr lang="en-US" sz="3200" dirty="0">
                <a:solidFill>
                  <a:srgbClr val="002060"/>
                </a:solidFill>
                <a:latin typeface="Times New Roman" panose="02020603050405020304" pitchFamily="18" charset="0"/>
                <a:cs typeface="Times New Roman" panose="02020603050405020304" pitchFamily="18" charset="0"/>
              </a:rPr>
              <a:t> 2 </a:t>
            </a:r>
            <a:r>
              <a:rPr lang="en-US" sz="3200" dirty="0" err="1">
                <a:solidFill>
                  <a:srgbClr val="002060"/>
                </a:solidFill>
                <a:latin typeface="Times New Roman" panose="02020603050405020304" pitchFamily="18" charset="0"/>
                <a:cs typeface="Times New Roman" panose="02020603050405020304" pitchFamily="18" charset="0"/>
              </a:rPr>
              <a:t>ayat</a:t>
            </a:r>
            <a:r>
              <a:rPr lang="en-US" sz="3200" dirty="0">
                <a:solidFill>
                  <a:srgbClr val="002060"/>
                </a:solidFill>
                <a:latin typeface="Times New Roman" panose="02020603050405020304" pitchFamily="18" charset="0"/>
                <a:cs typeface="Times New Roman" panose="02020603050405020304" pitchFamily="18" charset="0"/>
              </a:rPr>
              <a:t> 1).</a:t>
            </a: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2. </a:t>
            </a:r>
            <a:r>
              <a:rPr lang="en-US" sz="3200" dirty="0" err="1">
                <a:solidFill>
                  <a:srgbClr val="002060"/>
                </a:solidFill>
                <a:latin typeface="Times New Roman" panose="02020603050405020304" pitchFamily="18" charset="0"/>
                <a:cs typeface="Times New Roman" panose="02020603050405020304" pitchFamily="18" charset="0"/>
              </a:rPr>
              <a:t>Pengadilan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tidak</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mengabulkan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permohonan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pencatatan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perkawinan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antar</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umat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yg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berbeda</a:t>
            </a:r>
            <a:r>
              <a:rPr lang="en-US" sz="3200" dirty="0">
                <a:solidFill>
                  <a:srgbClr val="002060"/>
                </a:solidFill>
                <a:latin typeface="Times New Roman" panose="02020603050405020304" pitchFamily="18" charset="0"/>
                <a:cs typeface="Times New Roman" panose="02020603050405020304" pitchFamily="18" charset="0"/>
              </a:rPr>
              <a:t> agama dan </a:t>
            </a:r>
            <a:r>
              <a:rPr lang="en-US" sz="3200" dirty="0" err="1">
                <a:solidFill>
                  <a:srgbClr val="002060"/>
                </a:solidFill>
                <a:latin typeface="Times New Roman" panose="02020603050405020304" pitchFamily="18" charset="0"/>
                <a:cs typeface="Times New Roman" panose="02020603050405020304" pitchFamily="18" charset="0"/>
              </a:rPr>
              <a:t>kepercayaan</a:t>
            </a:r>
            <a:r>
              <a:rPr lang="en-US" sz="3200" dirty="0">
                <a:solidFill>
                  <a:srgbClr val="002060"/>
                </a:solidFill>
                <a:latin typeface="Times New Roman" panose="02020603050405020304" pitchFamily="18" charset="0"/>
                <a:cs typeface="Times New Roman" panose="02020603050405020304" pitchFamily="18" charset="0"/>
              </a:rPr>
              <a:t>.</a:t>
            </a:r>
            <a:r>
              <a:rPr lang="en-ID" dirty="0"/>
              <a:t> </a:t>
            </a:r>
            <a:r>
              <a:rPr lang="en-ID" sz="3100" dirty="0">
                <a:solidFill>
                  <a:srgbClr val="002060"/>
                </a:solidFill>
                <a:latin typeface="Times New Roman" panose="02020603050405020304" pitchFamily="18" charset="0"/>
                <a:cs typeface="Times New Roman" panose="02020603050405020304" pitchFamily="18" charset="0"/>
              </a:rPr>
              <a:t>Keputusan </a:t>
            </a:r>
            <a:r>
              <a:rPr lang="en-ID" sz="3100" dirty="0" err="1">
                <a:solidFill>
                  <a:srgbClr val="002060"/>
                </a:solidFill>
                <a:latin typeface="Times New Roman" panose="02020603050405020304" pitchFamily="18" charset="0"/>
                <a:cs typeface="Times New Roman" panose="02020603050405020304" pitchFamily="18" charset="0"/>
              </a:rPr>
              <a:t>Majelis</a:t>
            </a:r>
            <a:r>
              <a:rPr lang="en-ID" sz="3100" dirty="0">
                <a:solidFill>
                  <a:srgbClr val="002060"/>
                </a:solidFill>
                <a:latin typeface="Times New Roman" panose="02020603050405020304" pitchFamily="18" charset="0"/>
                <a:cs typeface="Times New Roman" panose="02020603050405020304" pitchFamily="18" charset="0"/>
              </a:rPr>
              <a:t> Ulama Indonesia </a:t>
            </a:r>
            <a:r>
              <a:rPr lang="en-ID" sz="3100" dirty="0" err="1">
                <a:solidFill>
                  <a:srgbClr val="002060"/>
                </a:solidFill>
                <a:latin typeface="Times New Roman" panose="02020603050405020304" pitchFamily="18" charset="0"/>
                <a:cs typeface="Times New Roman" panose="02020603050405020304" pitchFamily="18" charset="0"/>
              </a:rPr>
              <a:t>Nomor</a:t>
            </a:r>
            <a:r>
              <a:rPr lang="en-ID" sz="3100" dirty="0">
                <a:solidFill>
                  <a:srgbClr val="002060"/>
                </a:solidFill>
                <a:latin typeface="Times New Roman" panose="02020603050405020304" pitchFamily="18" charset="0"/>
                <a:cs typeface="Times New Roman" panose="02020603050405020304" pitchFamily="18" charset="0"/>
              </a:rPr>
              <a:t> 4/MUNAS VII/MUI/8/2005 </a:t>
            </a:r>
            <a:r>
              <a:rPr lang="en-ID" sz="3100" dirty="0" err="1">
                <a:solidFill>
                  <a:srgbClr val="002060"/>
                </a:solidFill>
                <a:latin typeface="Times New Roman" panose="02020603050405020304" pitchFamily="18" charset="0"/>
                <a:cs typeface="Times New Roman" panose="02020603050405020304" pitchFamily="18" charset="0"/>
              </a:rPr>
              <a:t>Tanggal</a:t>
            </a:r>
            <a:r>
              <a:rPr lang="en-ID" sz="3100" dirty="0">
                <a:solidFill>
                  <a:srgbClr val="002060"/>
                </a:solidFill>
                <a:latin typeface="Times New Roman" panose="02020603050405020304" pitchFamily="18" charset="0"/>
                <a:cs typeface="Times New Roman" panose="02020603050405020304" pitchFamily="18" charset="0"/>
              </a:rPr>
              <a:t> 28 </a:t>
            </a:r>
            <a:r>
              <a:rPr lang="en-ID" sz="3100" dirty="0" err="1">
                <a:solidFill>
                  <a:srgbClr val="002060"/>
                </a:solidFill>
                <a:latin typeface="Times New Roman" panose="02020603050405020304" pitchFamily="18" charset="0"/>
                <a:cs typeface="Times New Roman" panose="02020603050405020304" pitchFamily="18" charset="0"/>
              </a:rPr>
              <a:t>Juli</a:t>
            </a:r>
            <a:r>
              <a:rPr lang="en-ID" sz="3100" dirty="0">
                <a:solidFill>
                  <a:srgbClr val="002060"/>
                </a:solidFill>
                <a:latin typeface="Times New Roman" panose="02020603050405020304" pitchFamily="18" charset="0"/>
                <a:cs typeface="Times New Roman" panose="02020603050405020304" pitchFamily="18" charset="0"/>
              </a:rPr>
              <a:t> 2005 dan </a:t>
            </a:r>
            <a:r>
              <a:rPr lang="en-ID" sz="3100" dirty="0" err="1">
                <a:solidFill>
                  <a:srgbClr val="002060"/>
                </a:solidFill>
                <a:latin typeface="Times New Roman" panose="02020603050405020304" pitchFamily="18" charset="0"/>
                <a:cs typeface="Times New Roman" panose="02020603050405020304" pitchFamily="18" charset="0"/>
              </a:rPr>
              <a:t>Kompilasi</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Hukum</a:t>
            </a:r>
            <a:r>
              <a:rPr lang="en-ID" sz="3100" dirty="0">
                <a:solidFill>
                  <a:srgbClr val="002060"/>
                </a:solidFill>
                <a:latin typeface="Times New Roman" panose="02020603050405020304" pitchFamily="18" charset="0"/>
                <a:cs typeface="Times New Roman" panose="02020603050405020304" pitchFamily="18" charset="0"/>
              </a:rPr>
              <a:t> Islam </a:t>
            </a:r>
            <a:r>
              <a:rPr lang="en-ID" sz="3100" dirty="0" err="1">
                <a:solidFill>
                  <a:srgbClr val="002060"/>
                </a:solidFill>
                <a:latin typeface="Times New Roman" panose="02020603050405020304" pitchFamily="18" charset="0"/>
                <a:cs typeface="Times New Roman" panose="02020603050405020304" pitchFamily="18" charset="0"/>
              </a:rPr>
              <a:t>Pasal</a:t>
            </a:r>
            <a:r>
              <a:rPr lang="en-ID" sz="3100" dirty="0">
                <a:solidFill>
                  <a:srgbClr val="002060"/>
                </a:solidFill>
                <a:latin typeface="Times New Roman" panose="02020603050405020304" pitchFamily="18" charset="0"/>
                <a:cs typeface="Times New Roman" panose="02020603050405020304" pitchFamily="18" charset="0"/>
              </a:rPr>
              <a:t> 40 (c) dan </a:t>
            </a:r>
            <a:r>
              <a:rPr lang="en-ID" sz="3100" dirty="0" err="1">
                <a:solidFill>
                  <a:srgbClr val="002060"/>
                </a:solidFill>
                <a:latin typeface="Times New Roman" panose="02020603050405020304" pitchFamily="18" charset="0"/>
                <a:cs typeface="Times New Roman" panose="02020603050405020304" pitchFamily="18" charset="0"/>
              </a:rPr>
              <a:t>Pasal</a:t>
            </a:r>
            <a:r>
              <a:rPr lang="en-ID" sz="3100" dirty="0">
                <a:solidFill>
                  <a:srgbClr val="002060"/>
                </a:solidFill>
                <a:latin typeface="Times New Roman" panose="02020603050405020304" pitchFamily="18" charset="0"/>
                <a:cs typeface="Times New Roman" panose="02020603050405020304" pitchFamily="18" charset="0"/>
              </a:rPr>
              <a:t> 44 pun </a:t>
            </a:r>
            <a:r>
              <a:rPr lang="en-ID" sz="3100" dirty="0" err="1">
                <a:solidFill>
                  <a:srgbClr val="002060"/>
                </a:solidFill>
                <a:latin typeface="Times New Roman" panose="02020603050405020304" pitchFamily="18" charset="0"/>
                <a:cs typeface="Times New Roman" panose="02020603050405020304" pitchFamily="18" charset="0"/>
              </a:rPr>
              <a:t>menetapkan</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bahwa</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perkawinan</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beda</a:t>
            </a:r>
            <a:r>
              <a:rPr lang="en-ID" sz="3100" dirty="0">
                <a:solidFill>
                  <a:srgbClr val="002060"/>
                </a:solidFill>
                <a:latin typeface="Times New Roman" panose="02020603050405020304" pitchFamily="18" charset="0"/>
                <a:cs typeface="Times New Roman" panose="02020603050405020304" pitchFamily="18" charset="0"/>
              </a:rPr>
              <a:t> agama </a:t>
            </a:r>
            <a:r>
              <a:rPr lang="en-ID" sz="3100" dirty="0" err="1">
                <a:solidFill>
                  <a:srgbClr val="002060"/>
                </a:solidFill>
                <a:latin typeface="Times New Roman" panose="02020603050405020304" pitchFamily="18" charset="0"/>
                <a:cs typeface="Times New Roman" panose="02020603050405020304" pitchFamily="18" charset="0"/>
              </a:rPr>
              <a:t>adalah</a:t>
            </a:r>
            <a:r>
              <a:rPr lang="en-ID" sz="3100" dirty="0">
                <a:solidFill>
                  <a:srgbClr val="002060"/>
                </a:solidFill>
                <a:latin typeface="Times New Roman" panose="02020603050405020304" pitchFamily="18" charset="0"/>
                <a:cs typeface="Times New Roman" panose="02020603050405020304" pitchFamily="18" charset="0"/>
              </a:rPr>
              <a:t> haram dan </a:t>
            </a:r>
            <a:r>
              <a:rPr lang="en-ID" sz="3100" dirty="0" err="1">
                <a:solidFill>
                  <a:srgbClr val="002060"/>
                </a:solidFill>
                <a:latin typeface="Times New Roman" panose="02020603050405020304" pitchFamily="18" charset="0"/>
                <a:cs typeface="Times New Roman" panose="02020603050405020304" pitchFamily="18" charset="0"/>
              </a:rPr>
              <a:t>tidak</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sah</a:t>
            </a:r>
            <a:r>
              <a:rPr lang="en-ID" sz="3100" dirty="0">
                <a:solidFill>
                  <a:srgbClr val="00206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18854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1ECA1F-75DC-4A63-A4E5-AC9411E1E61D}"/>
              </a:ext>
            </a:extLst>
          </p:cNvPr>
          <p:cNvSpPr>
            <a:spLocks noGrp="1"/>
          </p:cNvSpPr>
          <p:nvPr>
            <p:ph type="title"/>
          </p:nvPr>
        </p:nvSpPr>
        <p:spPr>
          <a:xfrm>
            <a:off x="677334" y="0"/>
            <a:ext cx="8596668" cy="6858000"/>
          </a:xfrm>
        </p:spPr>
        <p:txBody>
          <a:bodyPr>
            <a:normAutofit fontScale="90000"/>
          </a:bodyPr>
          <a:lstStyle/>
          <a:p>
            <a:r>
              <a:rPr lang="en-US" sz="3200" b="1" dirty="0" err="1">
                <a:solidFill>
                  <a:srgbClr val="C00000"/>
                </a:solidFill>
              </a:rPr>
              <a:t>Pasal</a:t>
            </a:r>
            <a:r>
              <a:rPr lang="en-US" sz="3200" b="1" dirty="0">
                <a:solidFill>
                  <a:srgbClr val="C00000"/>
                </a:solidFill>
              </a:rPr>
              <a:t> 40 (c) KHI </a:t>
            </a:r>
            <a:r>
              <a:rPr lang="en-US" sz="3200" b="1" dirty="0">
                <a:solidFill>
                  <a:srgbClr val="002060"/>
                </a:solidFill>
              </a:rPr>
              <a:t>:</a:t>
            </a:r>
            <a:br>
              <a:rPr lang="en-US" sz="3200" b="1" dirty="0">
                <a:solidFill>
                  <a:srgbClr val="002060"/>
                </a:solidFill>
              </a:rPr>
            </a:br>
            <a:r>
              <a:rPr lang="en-US" sz="3200" b="1" dirty="0" err="1">
                <a:solidFill>
                  <a:srgbClr val="002060"/>
                </a:solidFill>
              </a:rPr>
              <a:t>D</a:t>
            </a:r>
            <a:r>
              <a:rPr lang="en-US" sz="3200" dirty="0" err="1">
                <a:solidFill>
                  <a:srgbClr val="002060"/>
                </a:solidFill>
              </a:rPr>
              <a:t>ilarang</a:t>
            </a:r>
            <a:r>
              <a:rPr lang="en-US" sz="3200" dirty="0">
                <a:solidFill>
                  <a:srgbClr val="002060"/>
                </a:solidFill>
              </a:rPr>
              <a:t> </a:t>
            </a:r>
            <a:r>
              <a:rPr lang="en-US" sz="3200" dirty="0" err="1">
                <a:solidFill>
                  <a:srgbClr val="002060"/>
                </a:solidFill>
              </a:rPr>
              <a:t>melangsungkan</a:t>
            </a:r>
            <a:r>
              <a:rPr lang="en-US" sz="3200" dirty="0">
                <a:solidFill>
                  <a:srgbClr val="002060"/>
                </a:solidFill>
              </a:rPr>
              <a:t> </a:t>
            </a:r>
            <a:r>
              <a:rPr lang="en-US" sz="3200" dirty="0" err="1">
                <a:solidFill>
                  <a:srgbClr val="002060"/>
                </a:solidFill>
              </a:rPr>
              <a:t>perkawinan</a:t>
            </a:r>
            <a:r>
              <a:rPr lang="en-US" sz="3200" dirty="0">
                <a:solidFill>
                  <a:srgbClr val="002060"/>
                </a:solidFill>
              </a:rPr>
              <a:t> </a:t>
            </a:r>
            <a:r>
              <a:rPr lang="en-US" sz="3200" dirty="0" err="1">
                <a:solidFill>
                  <a:srgbClr val="002060"/>
                </a:solidFill>
              </a:rPr>
              <a:t>antara</a:t>
            </a:r>
            <a:r>
              <a:rPr lang="en-US" sz="3200" dirty="0">
                <a:solidFill>
                  <a:srgbClr val="002060"/>
                </a:solidFill>
              </a:rPr>
              <a:t> </a:t>
            </a:r>
            <a:r>
              <a:rPr lang="en-US" sz="3200" dirty="0" err="1">
                <a:solidFill>
                  <a:srgbClr val="002060"/>
                </a:solidFill>
              </a:rPr>
              <a:t>seorang</a:t>
            </a:r>
            <a:r>
              <a:rPr lang="en-US" sz="3200" dirty="0">
                <a:solidFill>
                  <a:srgbClr val="002060"/>
                </a:solidFill>
              </a:rPr>
              <a:t> </a:t>
            </a:r>
            <a:r>
              <a:rPr lang="en-US" sz="3200" dirty="0" err="1">
                <a:solidFill>
                  <a:srgbClr val="002060"/>
                </a:solidFill>
              </a:rPr>
              <a:t>pria</a:t>
            </a:r>
            <a:r>
              <a:rPr lang="en-US" sz="3200" dirty="0">
                <a:solidFill>
                  <a:srgbClr val="002060"/>
                </a:solidFill>
              </a:rPr>
              <a:t> </a:t>
            </a:r>
            <a:r>
              <a:rPr lang="en-US" sz="3200" dirty="0" err="1">
                <a:solidFill>
                  <a:srgbClr val="002060"/>
                </a:solidFill>
              </a:rPr>
              <a:t>dengan</a:t>
            </a:r>
            <a:r>
              <a:rPr lang="en-US" sz="3200" dirty="0">
                <a:solidFill>
                  <a:srgbClr val="002060"/>
                </a:solidFill>
              </a:rPr>
              <a:t> </a:t>
            </a:r>
            <a:r>
              <a:rPr lang="en-US" sz="3200" dirty="0" err="1">
                <a:solidFill>
                  <a:srgbClr val="002060"/>
                </a:solidFill>
              </a:rPr>
              <a:t>seorang</a:t>
            </a:r>
            <a:r>
              <a:rPr lang="en-US" sz="3200" dirty="0">
                <a:solidFill>
                  <a:srgbClr val="002060"/>
                </a:solidFill>
              </a:rPr>
              <a:t> </a:t>
            </a:r>
            <a:r>
              <a:rPr lang="en-US" sz="3200" dirty="0" err="1">
                <a:solidFill>
                  <a:srgbClr val="002060"/>
                </a:solidFill>
              </a:rPr>
              <a:t>wanita</a:t>
            </a:r>
            <a:r>
              <a:rPr lang="en-US" sz="3200" dirty="0">
                <a:solidFill>
                  <a:srgbClr val="002060"/>
                </a:solidFill>
              </a:rPr>
              <a:t> </a:t>
            </a:r>
            <a:r>
              <a:rPr lang="en-US" sz="3200" dirty="0" err="1">
                <a:solidFill>
                  <a:srgbClr val="002060"/>
                </a:solidFill>
              </a:rPr>
              <a:t>karena</a:t>
            </a:r>
            <a:r>
              <a:rPr lang="en-US" sz="3200" dirty="0">
                <a:solidFill>
                  <a:srgbClr val="002060"/>
                </a:solidFill>
              </a:rPr>
              <a:t> </a:t>
            </a:r>
            <a:r>
              <a:rPr lang="en-US" sz="3200" dirty="0" err="1">
                <a:solidFill>
                  <a:srgbClr val="002060"/>
                </a:solidFill>
              </a:rPr>
              <a:t>keadaan</a:t>
            </a:r>
            <a:r>
              <a:rPr lang="en-US" sz="3200" dirty="0">
                <a:solidFill>
                  <a:srgbClr val="002060"/>
                </a:solidFill>
              </a:rPr>
              <a:t> </a:t>
            </a:r>
            <a:r>
              <a:rPr lang="en-US" sz="3200" dirty="0" err="1">
                <a:solidFill>
                  <a:srgbClr val="002060"/>
                </a:solidFill>
              </a:rPr>
              <a:t>tertentu</a:t>
            </a:r>
            <a:r>
              <a:rPr lang="en-US" sz="3200" dirty="0">
                <a:solidFill>
                  <a:srgbClr val="002060"/>
                </a:solidFill>
              </a:rPr>
              <a:t> ; </a:t>
            </a:r>
            <a:r>
              <a:rPr lang="en-US" sz="3200" dirty="0" err="1">
                <a:solidFill>
                  <a:srgbClr val="002060"/>
                </a:solidFill>
              </a:rPr>
              <a:t>seorang</a:t>
            </a:r>
            <a:r>
              <a:rPr lang="en-US" sz="3200" dirty="0">
                <a:solidFill>
                  <a:srgbClr val="002060"/>
                </a:solidFill>
              </a:rPr>
              <a:t> </a:t>
            </a:r>
            <a:r>
              <a:rPr lang="en-US" sz="3200" dirty="0" err="1">
                <a:solidFill>
                  <a:srgbClr val="002060"/>
                </a:solidFill>
              </a:rPr>
              <a:t>wanita</a:t>
            </a:r>
            <a:r>
              <a:rPr lang="en-US" sz="3200" dirty="0">
                <a:solidFill>
                  <a:srgbClr val="002060"/>
                </a:solidFill>
              </a:rPr>
              <a:t> </a:t>
            </a:r>
            <a:r>
              <a:rPr lang="en-US" sz="3200" dirty="0" err="1">
                <a:solidFill>
                  <a:srgbClr val="002060"/>
                </a:solidFill>
              </a:rPr>
              <a:t>yg</a:t>
            </a:r>
            <a:r>
              <a:rPr lang="en-US" sz="3200" dirty="0">
                <a:solidFill>
                  <a:srgbClr val="002060"/>
                </a:solidFill>
              </a:rPr>
              <a:t> </a:t>
            </a:r>
            <a:r>
              <a:rPr lang="en-US" sz="3200" dirty="0" err="1">
                <a:solidFill>
                  <a:srgbClr val="002060"/>
                </a:solidFill>
              </a:rPr>
              <a:t>tidak</a:t>
            </a:r>
            <a:r>
              <a:rPr lang="en-US" sz="3200" dirty="0">
                <a:solidFill>
                  <a:srgbClr val="002060"/>
                </a:solidFill>
              </a:rPr>
              <a:t> </a:t>
            </a:r>
            <a:r>
              <a:rPr lang="en-US" sz="3200" dirty="0" err="1">
                <a:solidFill>
                  <a:srgbClr val="002060"/>
                </a:solidFill>
              </a:rPr>
              <a:t>beragama</a:t>
            </a:r>
            <a:r>
              <a:rPr lang="en-US" sz="3200" dirty="0">
                <a:solidFill>
                  <a:srgbClr val="002060"/>
                </a:solidFill>
              </a:rPr>
              <a:t> </a:t>
            </a:r>
            <a:r>
              <a:rPr lang="en-US" sz="3200" dirty="0" err="1">
                <a:solidFill>
                  <a:srgbClr val="002060"/>
                </a:solidFill>
              </a:rPr>
              <a:t>islam</a:t>
            </a:r>
            <a:r>
              <a:rPr lang="en-US" sz="3200" dirty="0">
                <a:solidFill>
                  <a:srgbClr val="002060"/>
                </a:solidFill>
              </a:rPr>
              <a:t>.</a:t>
            </a:r>
            <a:br>
              <a:rPr lang="en-US" sz="3200" dirty="0">
                <a:solidFill>
                  <a:srgbClr val="002060"/>
                </a:solidFill>
              </a:rPr>
            </a:br>
            <a:r>
              <a:rPr lang="en-US" sz="3200" dirty="0">
                <a:solidFill>
                  <a:srgbClr val="002060"/>
                </a:solidFill>
              </a:rPr>
              <a:t/>
            </a:r>
            <a:br>
              <a:rPr lang="en-US" sz="3200" dirty="0">
                <a:solidFill>
                  <a:srgbClr val="002060"/>
                </a:solidFill>
              </a:rPr>
            </a:br>
            <a:r>
              <a:rPr lang="en-US" sz="3200" dirty="0" err="1">
                <a:solidFill>
                  <a:srgbClr val="002060"/>
                </a:solidFill>
              </a:rPr>
              <a:t>Pasal</a:t>
            </a:r>
            <a:r>
              <a:rPr lang="en-US" sz="3200" dirty="0">
                <a:solidFill>
                  <a:srgbClr val="002060"/>
                </a:solidFill>
              </a:rPr>
              <a:t> 44 KHI :</a:t>
            </a:r>
            <a:br>
              <a:rPr lang="en-US" sz="3200" dirty="0">
                <a:solidFill>
                  <a:srgbClr val="002060"/>
                </a:solidFill>
              </a:rPr>
            </a:br>
            <a:r>
              <a:rPr lang="en-US" sz="3200" dirty="0" err="1">
                <a:solidFill>
                  <a:srgbClr val="002060"/>
                </a:solidFill>
              </a:rPr>
              <a:t>Seorang</a:t>
            </a:r>
            <a:r>
              <a:rPr lang="en-US" sz="3200" dirty="0">
                <a:solidFill>
                  <a:srgbClr val="002060"/>
                </a:solidFill>
              </a:rPr>
              <a:t> </a:t>
            </a:r>
            <a:r>
              <a:rPr lang="en-US" sz="3200" dirty="0" err="1">
                <a:solidFill>
                  <a:srgbClr val="002060"/>
                </a:solidFill>
              </a:rPr>
              <a:t>wanita</a:t>
            </a:r>
            <a:r>
              <a:rPr lang="en-US" sz="3200" dirty="0">
                <a:solidFill>
                  <a:srgbClr val="002060"/>
                </a:solidFill>
              </a:rPr>
              <a:t> </a:t>
            </a:r>
            <a:r>
              <a:rPr lang="en-US" sz="3200" dirty="0" err="1">
                <a:solidFill>
                  <a:srgbClr val="002060"/>
                </a:solidFill>
              </a:rPr>
              <a:t>islam</a:t>
            </a:r>
            <a:r>
              <a:rPr lang="en-US" sz="3200" dirty="0">
                <a:solidFill>
                  <a:srgbClr val="002060"/>
                </a:solidFill>
              </a:rPr>
              <a:t> </a:t>
            </a:r>
            <a:r>
              <a:rPr lang="en-US" sz="3200" dirty="0" err="1">
                <a:solidFill>
                  <a:srgbClr val="002060"/>
                </a:solidFill>
              </a:rPr>
              <a:t>dilarang</a:t>
            </a:r>
            <a:r>
              <a:rPr lang="en-US" sz="3200" dirty="0">
                <a:solidFill>
                  <a:srgbClr val="002060"/>
                </a:solidFill>
              </a:rPr>
              <a:t> </a:t>
            </a:r>
            <a:r>
              <a:rPr lang="en-US" sz="3200" dirty="0" err="1">
                <a:solidFill>
                  <a:srgbClr val="002060"/>
                </a:solidFill>
              </a:rPr>
              <a:t>melangsungkan</a:t>
            </a:r>
            <a:r>
              <a:rPr lang="en-US" sz="3200" dirty="0">
                <a:solidFill>
                  <a:srgbClr val="002060"/>
                </a:solidFill>
              </a:rPr>
              <a:t> </a:t>
            </a:r>
            <a:r>
              <a:rPr lang="en-US" sz="3200" dirty="0" err="1">
                <a:solidFill>
                  <a:srgbClr val="002060"/>
                </a:solidFill>
              </a:rPr>
              <a:t>perkawinan</a:t>
            </a:r>
            <a:r>
              <a:rPr lang="en-US" sz="3200" dirty="0">
                <a:solidFill>
                  <a:srgbClr val="002060"/>
                </a:solidFill>
              </a:rPr>
              <a:t> </a:t>
            </a:r>
            <a:r>
              <a:rPr lang="en-US" sz="3200" dirty="0" err="1">
                <a:solidFill>
                  <a:srgbClr val="002060"/>
                </a:solidFill>
              </a:rPr>
              <a:t>dgn</a:t>
            </a:r>
            <a:r>
              <a:rPr lang="en-US" sz="3200" dirty="0">
                <a:solidFill>
                  <a:srgbClr val="002060"/>
                </a:solidFill>
              </a:rPr>
              <a:t> </a:t>
            </a:r>
            <a:r>
              <a:rPr lang="en-US" sz="3200" dirty="0" err="1">
                <a:solidFill>
                  <a:srgbClr val="002060"/>
                </a:solidFill>
              </a:rPr>
              <a:t>seorg</a:t>
            </a:r>
            <a:r>
              <a:rPr lang="en-US" sz="3200" dirty="0">
                <a:solidFill>
                  <a:srgbClr val="002060"/>
                </a:solidFill>
              </a:rPr>
              <a:t> </a:t>
            </a:r>
            <a:r>
              <a:rPr lang="en-US" sz="3200" dirty="0" err="1">
                <a:solidFill>
                  <a:srgbClr val="002060"/>
                </a:solidFill>
              </a:rPr>
              <a:t>pria</a:t>
            </a:r>
            <a:r>
              <a:rPr lang="en-US" sz="3200" dirty="0">
                <a:solidFill>
                  <a:srgbClr val="002060"/>
                </a:solidFill>
              </a:rPr>
              <a:t> </a:t>
            </a:r>
            <a:r>
              <a:rPr lang="en-US" sz="3200" dirty="0" err="1">
                <a:solidFill>
                  <a:srgbClr val="002060"/>
                </a:solidFill>
              </a:rPr>
              <a:t>yg</a:t>
            </a:r>
            <a:r>
              <a:rPr lang="en-US" sz="3200" dirty="0">
                <a:solidFill>
                  <a:srgbClr val="002060"/>
                </a:solidFill>
              </a:rPr>
              <a:t> </a:t>
            </a:r>
            <a:r>
              <a:rPr lang="en-US" sz="3200" dirty="0" err="1">
                <a:solidFill>
                  <a:srgbClr val="002060"/>
                </a:solidFill>
              </a:rPr>
              <a:t>tdk</a:t>
            </a:r>
            <a:r>
              <a:rPr lang="en-US" sz="3200" dirty="0">
                <a:solidFill>
                  <a:srgbClr val="002060"/>
                </a:solidFill>
              </a:rPr>
              <a:t> </a:t>
            </a:r>
            <a:r>
              <a:rPr lang="en-US" sz="3200" dirty="0" err="1">
                <a:solidFill>
                  <a:srgbClr val="002060"/>
                </a:solidFill>
              </a:rPr>
              <a:t>beragama</a:t>
            </a:r>
            <a:r>
              <a:rPr lang="en-US" sz="3200" dirty="0">
                <a:solidFill>
                  <a:srgbClr val="002060"/>
                </a:solidFill>
              </a:rPr>
              <a:t> </a:t>
            </a:r>
            <a:r>
              <a:rPr lang="en-US" sz="3200" dirty="0" err="1">
                <a:solidFill>
                  <a:srgbClr val="002060"/>
                </a:solidFill>
              </a:rPr>
              <a:t>islam</a:t>
            </a:r>
            <a:r>
              <a:rPr lang="en-US" sz="3200" dirty="0">
                <a:solidFill>
                  <a:srgbClr val="002060"/>
                </a:solidFill>
              </a:rPr>
              <a:t>.</a:t>
            </a:r>
            <a:r>
              <a:rPr lang="en-ID" dirty="0"/>
              <a:t>  </a:t>
            </a:r>
            <a:br>
              <a:rPr lang="en-ID" dirty="0"/>
            </a:br>
            <a:r>
              <a:rPr lang="en-ID" sz="3100" dirty="0">
                <a:solidFill>
                  <a:srgbClr val="002060"/>
                </a:solidFill>
              </a:rPr>
              <a:t>QS. </a:t>
            </a:r>
            <a:r>
              <a:rPr lang="en-ID" sz="3100" b="1" i="1" dirty="0">
                <a:solidFill>
                  <a:srgbClr val="FF0000"/>
                </a:solidFill>
              </a:rPr>
              <a:t>al-Baqarah </a:t>
            </a:r>
            <a:r>
              <a:rPr lang="en-ID" sz="3100" b="1" i="1" dirty="0" err="1">
                <a:solidFill>
                  <a:srgbClr val="FF0000"/>
                </a:solidFill>
              </a:rPr>
              <a:t>ayat</a:t>
            </a:r>
            <a:r>
              <a:rPr lang="en-ID" sz="3100" b="1" i="1" dirty="0">
                <a:solidFill>
                  <a:srgbClr val="FF0000"/>
                </a:solidFill>
              </a:rPr>
              <a:t> 221</a:t>
            </a:r>
            <a:r>
              <a:rPr lang="en-ID" sz="3100" dirty="0">
                <a:solidFill>
                  <a:srgbClr val="002060"/>
                </a:solidFill>
              </a:rPr>
              <a:t> Allah </a:t>
            </a:r>
            <a:r>
              <a:rPr lang="en-ID" sz="3100" dirty="0" err="1">
                <a:solidFill>
                  <a:srgbClr val="002060"/>
                </a:solidFill>
              </a:rPr>
              <a:t>subhanahu</a:t>
            </a:r>
            <a:r>
              <a:rPr lang="en-ID" sz="3100" dirty="0">
                <a:solidFill>
                  <a:srgbClr val="002060"/>
                </a:solidFill>
              </a:rPr>
              <a:t> </a:t>
            </a:r>
            <a:r>
              <a:rPr lang="en-ID" sz="3100" dirty="0" err="1">
                <a:solidFill>
                  <a:srgbClr val="002060"/>
                </a:solidFill>
              </a:rPr>
              <a:t>wa</a:t>
            </a:r>
            <a:r>
              <a:rPr lang="en-ID" sz="3100" dirty="0">
                <a:solidFill>
                  <a:srgbClr val="002060"/>
                </a:solidFill>
              </a:rPr>
              <a:t> </a:t>
            </a:r>
            <a:r>
              <a:rPr lang="en-ID" sz="3100" dirty="0" err="1">
                <a:solidFill>
                  <a:srgbClr val="002060"/>
                </a:solidFill>
              </a:rPr>
              <a:t>ta'ala</a:t>
            </a:r>
            <a:r>
              <a:rPr lang="en-ID" sz="3100" dirty="0">
                <a:solidFill>
                  <a:srgbClr val="002060"/>
                </a:solidFill>
              </a:rPr>
              <a:t> </a:t>
            </a:r>
            <a:r>
              <a:rPr lang="en-ID" sz="3100" dirty="0" err="1">
                <a:solidFill>
                  <a:srgbClr val="002060"/>
                </a:solidFill>
              </a:rPr>
              <a:t>melarang</a:t>
            </a:r>
            <a:r>
              <a:rPr lang="en-ID" sz="3100" dirty="0">
                <a:solidFill>
                  <a:srgbClr val="002060"/>
                </a:solidFill>
              </a:rPr>
              <a:t> </a:t>
            </a:r>
            <a:r>
              <a:rPr lang="en-ID" sz="3100" dirty="0" err="1">
                <a:solidFill>
                  <a:srgbClr val="002060"/>
                </a:solidFill>
              </a:rPr>
              <a:t>keras</a:t>
            </a:r>
            <a:r>
              <a:rPr lang="en-ID" sz="3100" dirty="0">
                <a:solidFill>
                  <a:srgbClr val="002060"/>
                </a:solidFill>
              </a:rPr>
              <a:t> </a:t>
            </a:r>
            <a:r>
              <a:rPr lang="en-ID" sz="3100" dirty="0" err="1">
                <a:solidFill>
                  <a:srgbClr val="002060"/>
                </a:solidFill>
              </a:rPr>
              <a:t>pernikahan</a:t>
            </a:r>
            <a:r>
              <a:rPr lang="en-ID" sz="3100" dirty="0">
                <a:solidFill>
                  <a:srgbClr val="002060"/>
                </a:solidFill>
              </a:rPr>
              <a:t> </a:t>
            </a:r>
            <a:r>
              <a:rPr lang="en-ID" sz="3100" dirty="0" err="1">
                <a:solidFill>
                  <a:srgbClr val="002060"/>
                </a:solidFill>
              </a:rPr>
              <a:t>laki-laki</a:t>
            </a:r>
            <a:r>
              <a:rPr lang="en-ID" sz="3100" dirty="0">
                <a:solidFill>
                  <a:srgbClr val="002060"/>
                </a:solidFill>
              </a:rPr>
              <a:t> Muslim </a:t>
            </a:r>
            <a:r>
              <a:rPr lang="en-ID" sz="3100" dirty="0" err="1">
                <a:solidFill>
                  <a:srgbClr val="002060"/>
                </a:solidFill>
              </a:rPr>
              <a:t>dengan</a:t>
            </a:r>
            <a:r>
              <a:rPr lang="en-ID" sz="3100" dirty="0">
                <a:solidFill>
                  <a:srgbClr val="002060"/>
                </a:solidFill>
              </a:rPr>
              <a:t> </a:t>
            </a:r>
            <a:r>
              <a:rPr lang="en-ID" sz="3100" dirty="0" err="1">
                <a:solidFill>
                  <a:srgbClr val="002060"/>
                </a:solidFill>
              </a:rPr>
              <a:t>perempuan</a:t>
            </a:r>
            <a:r>
              <a:rPr lang="en-ID" sz="3100" dirty="0">
                <a:solidFill>
                  <a:srgbClr val="002060"/>
                </a:solidFill>
              </a:rPr>
              <a:t> </a:t>
            </a:r>
            <a:r>
              <a:rPr lang="en-ID" sz="3100" dirty="0" err="1">
                <a:solidFill>
                  <a:srgbClr val="002060"/>
                </a:solidFill>
              </a:rPr>
              <a:t>musyrik</a:t>
            </a:r>
            <a:r>
              <a:rPr lang="en-ID" sz="3100" dirty="0">
                <a:solidFill>
                  <a:srgbClr val="002060"/>
                </a:solidFill>
              </a:rPr>
              <a:t>: Dan </a:t>
            </a:r>
            <a:r>
              <a:rPr lang="en-ID" sz="3100" dirty="0" err="1">
                <a:solidFill>
                  <a:srgbClr val="002060"/>
                </a:solidFill>
              </a:rPr>
              <a:t>janganlah</a:t>
            </a:r>
            <a:r>
              <a:rPr lang="en-ID" sz="3100" dirty="0">
                <a:solidFill>
                  <a:srgbClr val="002060"/>
                </a:solidFill>
              </a:rPr>
              <a:t> kalian </a:t>
            </a:r>
            <a:r>
              <a:rPr lang="en-ID" sz="3100" dirty="0" err="1">
                <a:solidFill>
                  <a:srgbClr val="002060"/>
                </a:solidFill>
              </a:rPr>
              <a:t>nikahi</a:t>
            </a:r>
            <a:r>
              <a:rPr lang="en-ID" sz="3100" dirty="0">
                <a:solidFill>
                  <a:srgbClr val="002060"/>
                </a:solidFill>
              </a:rPr>
              <a:t> </a:t>
            </a:r>
            <a:r>
              <a:rPr lang="en-ID" sz="3100" dirty="0" err="1">
                <a:solidFill>
                  <a:srgbClr val="002060"/>
                </a:solidFill>
              </a:rPr>
              <a:t>perempuan-perempuan</a:t>
            </a:r>
            <a:r>
              <a:rPr lang="en-ID" sz="3100" dirty="0">
                <a:solidFill>
                  <a:srgbClr val="002060"/>
                </a:solidFill>
              </a:rPr>
              <a:t> </a:t>
            </a:r>
            <a:r>
              <a:rPr lang="en-ID" sz="3100" dirty="0" err="1">
                <a:solidFill>
                  <a:srgbClr val="002060"/>
                </a:solidFill>
              </a:rPr>
              <a:t>musyrik</a:t>
            </a:r>
            <a:r>
              <a:rPr lang="en-ID" sz="3100" dirty="0">
                <a:solidFill>
                  <a:srgbClr val="002060"/>
                </a:solidFill>
              </a:rPr>
              <a:t> </a:t>
            </a:r>
            <a:r>
              <a:rPr lang="en-ID" sz="3100" dirty="0" err="1">
                <a:solidFill>
                  <a:srgbClr val="002060"/>
                </a:solidFill>
              </a:rPr>
              <a:t>sebelum</a:t>
            </a:r>
            <a:r>
              <a:rPr lang="en-ID" sz="3100" dirty="0">
                <a:solidFill>
                  <a:srgbClr val="002060"/>
                </a:solidFill>
              </a:rPr>
              <a:t> </a:t>
            </a:r>
            <a:r>
              <a:rPr lang="en-ID" sz="3100" dirty="0" err="1">
                <a:solidFill>
                  <a:srgbClr val="002060"/>
                </a:solidFill>
              </a:rPr>
              <a:t>mereka</a:t>
            </a:r>
            <a:r>
              <a:rPr lang="en-ID" sz="3100" dirty="0">
                <a:solidFill>
                  <a:srgbClr val="002060"/>
                </a:solidFill>
              </a:rPr>
              <a:t> </a:t>
            </a:r>
            <a:r>
              <a:rPr lang="en-ID" sz="3100" dirty="0" err="1">
                <a:solidFill>
                  <a:srgbClr val="002060"/>
                </a:solidFill>
              </a:rPr>
              <a:t>beriman</a:t>
            </a:r>
            <a:r>
              <a:rPr lang="en-ID" dirty="0"/>
              <a:t>.</a:t>
            </a:r>
            <a:endParaRPr lang="en-ID" sz="3200" b="1" dirty="0">
              <a:solidFill>
                <a:srgbClr val="002060"/>
              </a:solidFill>
            </a:endParaRPr>
          </a:p>
        </p:txBody>
      </p:sp>
    </p:spTree>
    <p:extLst>
      <p:ext uri="{BB962C8B-B14F-4D97-AF65-F5344CB8AC3E}">
        <p14:creationId xmlns:p14="http://schemas.microsoft.com/office/powerpoint/2010/main" val="2143649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C45DCF-34CF-405B-85E1-4DA3084AE21C}"/>
              </a:ext>
            </a:extLst>
          </p:cNvPr>
          <p:cNvSpPr>
            <a:spLocks noGrp="1"/>
          </p:cNvSpPr>
          <p:nvPr>
            <p:ph type="title"/>
          </p:nvPr>
        </p:nvSpPr>
        <p:spPr>
          <a:xfrm>
            <a:off x="677334" y="609600"/>
            <a:ext cx="8596668" cy="6248400"/>
          </a:xfrm>
        </p:spPr>
        <p:txBody>
          <a:bodyPr>
            <a:normAutofit/>
          </a:bodyPr>
          <a:lstStyle/>
          <a:p>
            <a:r>
              <a:rPr lang="en-ID" dirty="0">
                <a:solidFill>
                  <a:srgbClr val="002060"/>
                </a:solidFill>
                <a:latin typeface="Times New Roman" panose="02020603050405020304" pitchFamily="18" charset="0"/>
                <a:cs typeface="Times New Roman" panose="02020603050405020304" pitchFamily="18" charset="0"/>
              </a:rPr>
              <a:t>Qs. </a:t>
            </a:r>
            <a:r>
              <a:rPr lang="en-ID" dirty="0">
                <a:solidFill>
                  <a:srgbClr val="FF0000"/>
                </a:solidFill>
                <a:latin typeface="Times New Roman" panose="02020603050405020304" pitchFamily="18" charset="0"/>
                <a:cs typeface="Times New Roman" panose="02020603050405020304" pitchFamily="18" charset="0"/>
              </a:rPr>
              <a:t>Al maidah:05 :</a:t>
            </a:r>
            <a:br>
              <a:rPr lang="en-ID" dirty="0">
                <a:solidFill>
                  <a:srgbClr val="FF0000"/>
                </a:solidFill>
                <a:latin typeface="Times New Roman" panose="02020603050405020304" pitchFamily="18" charset="0"/>
                <a:cs typeface="Times New Roman" panose="02020603050405020304" pitchFamily="18" charset="0"/>
              </a:rPr>
            </a:br>
            <a:r>
              <a:rPr lang="en-ID" dirty="0" err="1">
                <a:solidFill>
                  <a:srgbClr val="002060"/>
                </a:solidFill>
                <a:latin typeface="Times New Roman" panose="02020603050405020304" pitchFamily="18" charset="0"/>
                <a:cs typeface="Times New Roman" panose="02020603050405020304" pitchFamily="18" charset="0"/>
              </a:rPr>
              <a:t>Bahwa</a:t>
            </a:r>
            <a:r>
              <a:rPr lang="en-ID" dirty="0">
                <a:solidFill>
                  <a:srgbClr val="002060"/>
                </a:solidFill>
                <a:latin typeface="Times New Roman" panose="02020603050405020304" pitchFamily="18" charset="0"/>
                <a:cs typeface="Times New Roman" panose="02020603050405020304" pitchFamily="18" charset="0"/>
              </a:rPr>
              <a:t> orang </a:t>
            </a:r>
            <a:r>
              <a:rPr lang="en-ID" dirty="0" err="1">
                <a:solidFill>
                  <a:srgbClr val="002060"/>
                </a:solidFill>
                <a:latin typeface="Times New Roman" panose="02020603050405020304" pitchFamily="18" charset="0"/>
                <a:cs typeface="Times New Roman" panose="02020603050405020304" pitchFamily="18" charset="0"/>
              </a:rPr>
              <a:t>mukmin</a:t>
            </a:r>
            <a:r>
              <a:rPr lang="en-ID" dirty="0">
                <a:solidFill>
                  <a:srgbClr val="002060"/>
                </a:solidFill>
                <a:latin typeface="Times New Roman" panose="02020603050405020304" pitchFamily="18" charset="0"/>
                <a:cs typeface="Times New Roman" panose="02020603050405020304" pitchFamily="18" charset="0"/>
              </a:rPr>
              <a:t> halal nikah </a:t>
            </a:r>
            <a:r>
              <a:rPr lang="en-ID" dirty="0" err="1">
                <a:solidFill>
                  <a:srgbClr val="002060"/>
                </a:solidFill>
                <a:latin typeface="Times New Roman" panose="02020603050405020304" pitchFamily="18" charset="0"/>
                <a:cs typeface="Times New Roman" panose="02020603050405020304" pitchFamily="18" charset="0"/>
              </a:rPr>
              <a:t>dengan</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perempuan</a:t>
            </a:r>
            <a:r>
              <a:rPr lang="en-ID" dirty="0">
                <a:solidFill>
                  <a:srgbClr val="002060"/>
                </a:solidFill>
                <a:latin typeface="Times New Roman" panose="02020603050405020304" pitchFamily="18" charset="0"/>
                <a:cs typeface="Times New Roman" panose="02020603050405020304" pitchFamily="18" charset="0"/>
              </a:rPr>
              <a:t> yang </a:t>
            </a:r>
            <a:r>
              <a:rPr lang="en-ID" dirty="0" err="1">
                <a:solidFill>
                  <a:srgbClr val="002060"/>
                </a:solidFill>
                <a:latin typeface="Times New Roman" panose="02020603050405020304" pitchFamily="18" charset="0"/>
                <a:cs typeface="Times New Roman" panose="02020603050405020304" pitchFamily="18" charset="0"/>
              </a:rPr>
              <a:t>mukminat</a:t>
            </a:r>
            <a:r>
              <a:rPr lang="en-ID" dirty="0">
                <a:solidFill>
                  <a:srgbClr val="002060"/>
                </a:solidFill>
                <a:latin typeface="Times New Roman" panose="02020603050405020304" pitchFamily="18" charset="0"/>
                <a:cs typeface="Times New Roman" panose="02020603050405020304" pitchFamily="18" charset="0"/>
              </a:rPr>
              <a:t> dan halal pula nikah </a:t>
            </a:r>
            <a:r>
              <a:rPr lang="en-ID" dirty="0" err="1">
                <a:solidFill>
                  <a:srgbClr val="002060"/>
                </a:solidFill>
                <a:latin typeface="Times New Roman" panose="02020603050405020304" pitchFamily="18" charset="0"/>
                <a:cs typeface="Times New Roman" panose="02020603050405020304" pitchFamily="18" charset="0"/>
              </a:rPr>
              <a:t>dengan</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perempuan</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Ahlul</a:t>
            </a:r>
            <a:r>
              <a:rPr lang="en-ID" dirty="0">
                <a:solidFill>
                  <a:srgbClr val="002060"/>
                </a:solidFill>
                <a:latin typeface="Times New Roman" panose="02020603050405020304" pitchFamily="18" charset="0"/>
                <a:cs typeface="Times New Roman" panose="02020603050405020304" pitchFamily="18" charset="0"/>
              </a:rPr>
              <a:t> Kitab.</a:t>
            </a:r>
            <a:br>
              <a:rPr lang="en-ID" dirty="0">
                <a:solidFill>
                  <a:srgbClr val="002060"/>
                </a:solidFill>
                <a:latin typeface="Times New Roman" panose="02020603050405020304" pitchFamily="18" charset="0"/>
                <a:cs typeface="Times New Roman" panose="02020603050405020304" pitchFamily="18" charset="0"/>
              </a:rPr>
            </a:br>
            <a:r>
              <a:rPr lang="en-ID" dirty="0">
                <a:solidFill>
                  <a:srgbClr val="002060"/>
                </a:solidFill>
                <a:latin typeface="Times New Roman" panose="02020603050405020304" pitchFamily="18" charset="0"/>
                <a:cs typeface="Times New Roman" panose="02020603050405020304" pitchFamily="18" charset="0"/>
              </a:rPr>
              <a:t>Orang </a:t>
            </a:r>
            <a:r>
              <a:rPr lang="en-ID" dirty="0" err="1">
                <a:solidFill>
                  <a:srgbClr val="002060"/>
                </a:solidFill>
                <a:latin typeface="Times New Roman" panose="02020603050405020304" pitchFamily="18" charset="0"/>
                <a:cs typeface="Times New Roman" panose="02020603050405020304" pitchFamily="18" charset="0"/>
              </a:rPr>
              <a:t>mukmin</a:t>
            </a:r>
            <a:r>
              <a:rPr lang="en-ID" dirty="0">
                <a:solidFill>
                  <a:srgbClr val="002060"/>
                </a:solidFill>
                <a:latin typeface="Times New Roman" panose="02020603050405020304" pitchFamily="18" charset="0"/>
                <a:cs typeface="Times New Roman" panose="02020603050405020304" pitchFamily="18" charset="0"/>
              </a:rPr>
              <a:t> yang </a:t>
            </a:r>
            <a:r>
              <a:rPr lang="en-ID" dirty="0" err="1">
                <a:solidFill>
                  <a:srgbClr val="002060"/>
                </a:solidFill>
                <a:latin typeface="Times New Roman" panose="02020603050405020304" pitchFamily="18" charset="0"/>
                <a:cs typeface="Times New Roman" panose="02020603050405020304" pitchFamily="18" charset="0"/>
              </a:rPr>
              <a:t>boleh</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menikah</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dengan</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ahlu</a:t>
            </a:r>
            <a:r>
              <a:rPr lang="en-ID" dirty="0">
                <a:solidFill>
                  <a:srgbClr val="002060"/>
                </a:solidFill>
                <a:latin typeface="Times New Roman" panose="02020603050405020304" pitchFamily="18" charset="0"/>
                <a:cs typeface="Times New Roman" panose="02020603050405020304" pitchFamily="18" charset="0"/>
              </a:rPr>
              <a:t> kitab </a:t>
            </a:r>
            <a:r>
              <a:rPr lang="en-ID" dirty="0" err="1">
                <a:solidFill>
                  <a:srgbClr val="002060"/>
                </a:solidFill>
                <a:latin typeface="Times New Roman" panose="02020603050405020304" pitchFamily="18" charset="0"/>
                <a:cs typeface="Times New Roman" panose="02020603050405020304" pitchFamily="18" charset="0"/>
              </a:rPr>
              <a:t>hanya</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mereka</a:t>
            </a:r>
            <a:r>
              <a:rPr lang="en-ID" dirty="0">
                <a:solidFill>
                  <a:srgbClr val="002060"/>
                </a:solidFill>
                <a:latin typeface="Times New Roman" panose="02020603050405020304" pitchFamily="18" charset="0"/>
                <a:cs typeface="Times New Roman" panose="02020603050405020304" pitchFamily="18" charset="0"/>
              </a:rPr>
              <a:t> yang </a:t>
            </a:r>
            <a:r>
              <a:rPr lang="en-ID" dirty="0" err="1">
                <a:solidFill>
                  <a:srgbClr val="002060"/>
                </a:solidFill>
                <a:latin typeface="Times New Roman" panose="02020603050405020304" pitchFamily="18" charset="0"/>
                <a:cs typeface="Times New Roman" panose="02020603050405020304" pitchFamily="18" charset="0"/>
              </a:rPr>
              <a:t>memiliki</a:t>
            </a:r>
            <a:r>
              <a:rPr lang="en-ID" dirty="0">
                <a:solidFill>
                  <a:srgbClr val="002060"/>
                </a:solidFill>
                <a:latin typeface="Times New Roman" panose="02020603050405020304" pitchFamily="18" charset="0"/>
                <a:cs typeface="Times New Roman" panose="02020603050405020304" pitchFamily="18" charset="0"/>
              </a:rPr>
              <a:t> </a:t>
            </a:r>
            <a:r>
              <a:rPr lang="en-ID" dirty="0" err="1">
                <a:solidFill>
                  <a:srgbClr val="002060"/>
                </a:solidFill>
                <a:latin typeface="Times New Roman" panose="02020603050405020304" pitchFamily="18" charset="0"/>
                <a:cs typeface="Times New Roman" panose="02020603050405020304" pitchFamily="18" charset="0"/>
              </a:rPr>
              <a:t>iman</a:t>
            </a:r>
            <a:r>
              <a:rPr lang="en-ID" dirty="0">
                <a:solidFill>
                  <a:srgbClr val="002060"/>
                </a:solidFill>
                <a:latin typeface="Times New Roman" panose="02020603050405020304" pitchFamily="18" charset="0"/>
                <a:cs typeface="Times New Roman" panose="02020603050405020304" pitchFamily="18" charset="0"/>
              </a:rPr>
              <a:t> yang </a:t>
            </a:r>
            <a:r>
              <a:rPr lang="en-ID" dirty="0" err="1">
                <a:solidFill>
                  <a:srgbClr val="002060"/>
                </a:solidFill>
                <a:latin typeface="Times New Roman" panose="02020603050405020304" pitchFamily="18" charset="0"/>
                <a:cs typeface="Times New Roman" panose="02020603050405020304" pitchFamily="18" charset="0"/>
              </a:rPr>
              <a:t>kuat</a:t>
            </a:r>
            <a:r>
              <a:rPr lang="en-ID" dirty="0">
                <a:solidFill>
                  <a:srgbClr val="00206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73438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EC49C9-4FCC-45E3-BCA1-116F2D03EEA4}"/>
              </a:ext>
            </a:extLst>
          </p:cNvPr>
          <p:cNvSpPr>
            <a:spLocks noGrp="1"/>
          </p:cNvSpPr>
          <p:nvPr>
            <p:ph type="title"/>
          </p:nvPr>
        </p:nvSpPr>
        <p:spPr>
          <a:xfrm>
            <a:off x="900332" y="731520"/>
            <a:ext cx="8373670" cy="6126480"/>
          </a:xfrm>
        </p:spPr>
        <p:txBody>
          <a:bodyPr>
            <a:normAutofit/>
          </a:bodyPr>
          <a:lstStyle/>
          <a:p>
            <a:r>
              <a:rPr lang="en-US" sz="3200" b="1" dirty="0" err="1">
                <a:solidFill>
                  <a:srgbClr val="C00000"/>
                </a:solidFill>
                <a:cs typeface="Times New Roman" panose="02020603050405020304" pitchFamily="18" charset="0"/>
              </a:rPr>
              <a:t>Perkawinan</a:t>
            </a:r>
            <a:r>
              <a:rPr lang="en-US" sz="3200" b="1" dirty="0">
                <a:solidFill>
                  <a:srgbClr val="C00000"/>
                </a:solidFill>
                <a:cs typeface="Times New Roman" panose="02020603050405020304" pitchFamily="18" charset="0"/>
              </a:rPr>
              <a:t> Beda Agama </a:t>
            </a:r>
            <a:r>
              <a:rPr lang="en-US" sz="3200" b="1" dirty="0" err="1">
                <a:solidFill>
                  <a:srgbClr val="C00000"/>
                </a:solidFill>
                <a:cs typeface="Times New Roman" panose="02020603050405020304" pitchFamily="18" charset="0"/>
              </a:rPr>
              <a:t>Menurut</a:t>
            </a:r>
            <a:r>
              <a:rPr lang="en-US" sz="3200" b="1" dirty="0">
                <a:solidFill>
                  <a:srgbClr val="C00000"/>
                </a:solidFill>
                <a:cs typeface="Times New Roman" panose="02020603050405020304" pitchFamily="18" charset="0"/>
              </a:rPr>
              <a:t> </a:t>
            </a:r>
            <a:r>
              <a:rPr lang="en-US" sz="3200" b="1" dirty="0" err="1">
                <a:solidFill>
                  <a:srgbClr val="C00000"/>
                </a:solidFill>
                <a:cs typeface="Times New Roman" panose="02020603050405020304" pitchFamily="18" charset="0"/>
              </a:rPr>
              <a:t>Gereja</a:t>
            </a:r>
            <a:r>
              <a:rPr lang="en-US" sz="3200" b="1" dirty="0">
                <a:solidFill>
                  <a:srgbClr val="C00000"/>
                </a:solidFill>
                <a:cs typeface="Times New Roman" panose="02020603050405020304" pitchFamily="18" charset="0"/>
              </a:rPr>
              <a:t> </a:t>
            </a:r>
            <a:r>
              <a:rPr lang="en-US" sz="3200" b="1" dirty="0" err="1">
                <a:solidFill>
                  <a:srgbClr val="C00000"/>
                </a:solidFill>
                <a:cs typeface="Times New Roman" panose="02020603050405020304" pitchFamily="18" charset="0"/>
              </a:rPr>
              <a:t>Katolik</a:t>
            </a:r>
            <a:r>
              <a:rPr lang="en-US" sz="3200" b="1" dirty="0">
                <a:solidFill>
                  <a:srgbClr val="C00000"/>
                </a:solidFill>
                <a:cs typeface="Times New Roman" panose="02020603050405020304" pitchFamily="18" charset="0"/>
              </a:rPr>
              <a:t> :</a:t>
            </a:r>
            <a:br>
              <a:rPr lang="en-US" sz="3200" b="1" dirty="0">
                <a:solidFill>
                  <a:srgbClr val="C00000"/>
                </a:solidFill>
                <a:cs typeface="Times New Roman" panose="02020603050405020304" pitchFamily="18" charset="0"/>
              </a:rPr>
            </a:br>
            <a:r>
              <a:rPr lang="en-US" sz="3200" b="1" dirty="0">
                <a:solidFill>
                  <a:srgbClr val="C00000"/>
                </a:solidFill>
                <a:cs typeface="Times New Roman" panose="02020603050405020304" pitchFamily="18" charset="0"/>
              </a:rPr>
              <a:t/>
            </a:r>
            <a:br>
              <a:rPr lang="en-US" sz="3200" b="1" dirty="0">
                <a:solidFill>
                  <a:srgbClr val="C00000"/>
                </a:solidFill>
                <a:cs typeface="Times New Roman" panose="02020603050405020304" pitchFamily="18" charset="0"/>
              </a:rPr>
            </a:br>
            <a:r>
              <a:rPr lang="id-ID" sz="3200" dirty="0">
                <a:solidFill>
                  <a:srgbClr val="002060"/>
                </a:solidFill>
                <a:cs typeface="Times New Roman" panose="02020603050405020304" pitchFamily="18" charset="0"/>
              </a:rPr>
              <a:t>Gereja Katolik  mengizinkan pernikahan beda agama atau </a:t>
            </a:r>
            <a:r>
              <a:rPr lang="id-ID" sz="3200" i="1" dirty="0">
                <a:solidFill>
                  <a:srgbClr val="FF0000"/>
                </a:solidFill>
                <a:cs typeface="Times New Roman" panose="02020603050405020304" pitchFamily="18" charset="0"/>
              </a:rPr>
              <a:t>'disparitas cultus'</a:t>
            </a:r>
            <a:r>
              <a:rPr lang="id-ID" sz="3200" dirty="0">
                <a:solidFill>
                  <a:srgbClr val="002060"/>
                </a:solidFill>
                <a:cs typeface="Times New Roman" panose="02020603050405020304" pitchFamily="18" charset="0"/>
              </a:rPr>
              <a:t> dan perkawinan beda Gereja atau </a:t>
            </a:r>
            <a:r>
              <a:rPr lang="id-ID" sz="3200" i="1" dirty="0">
                <a:solidFill>
                  <a:srgbClr val="FF0000"/>
                </a:solidFill>
                <a:cs typeface="Times New Roman" panose="02020603050405020304" pitchFamily="18" charset="0"/>
              </a:rPr>
              <a:t>'mixta religio</a:t>
            </a:r>
            <a:r>
              <a:rPr lang="id-ID" sz="3200" dirty="0">
                <a:solidFill>
                  <a:srgbClr val="002060"/>
                </a:solidFill>
                <a:cs typeface="Times New Roman" panose="02020603050405020304" pitchFamily="18" charset="0"/>
              </a:rPr>
              <a:t>' serta tak memaksa pasangan yang beda agama untuk masuk agama tersebut. Namun demikian, kedua mempelai diminta untuk mengikuti ritus atau tata cara Gereja Katolik</a:t>
            </a:r>
            <a:r>
              <a:rPr lang="id-ID" dirty="0">
                <a:solidFill>
                  <a:srgbClr val="002060"/>
                </a:solidFill>
                <a:latin typeface="Times New Roman" panose="02020603050405020304" pitchFamily="18" charset="0"/>
                <a:cs typeface="Times New Roman" panose="02020603050405020304" pitchFamily="18" charset="0"/>
              </a:rPr>
              <a:t>.</a:t>
            </a:r>
            <a:endParaRPr lang="en-ID"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189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2C3AE2-01D8-42B0-A025-95008022A71D}"/>
              </a:ext>
            </a:extLst>
          </p:cNvPr>
          <p:cNvSpPr>
            <a:spLocks noGrp="1"/>
          </p:cNvSpPr>
          <p:nvPr>
            <p:ph type="title"/>
          </p:nvPr>
        </p:nvSpPr>
        <p:spPr>
          <a:xfrm>
            <a:off x="677334" y="0"/>
            <a:ext cx="8596668" cy="6858000"/>
          </a:xfrm>
        </p:spPr>
        <p:txBody>
          <a:bodyPr>
            <a:normAutofit fontScale="90000"/>
          </a:bodyPr>
          <a:lstStyle/>
          <a:p>
            <a:r>
              <a:rPr lang="en-US" sz="3200" b="1" dirty="0">
                <a:solidFill>
                  <a:srgbClr val="C00000"/>
                </a:solidFill>
                <a:latin typeface="Times New Roman" panose="02020603050405020304" pitchFamily="18" charset="0"/>
                <a:cs typeface="Times New Roman" panose="02020603050405020304" pitchFamily="18" charset="0"/>
              </a:rPr>
              <a:t/>
            </a:r>
            <a:br>
              <a:rPr lang="en-US" sz="3200" b="1" dirty="0">
                <a:solidFill>
                  <a:srgbClr val="C00000"/>
                </a:solidFill>
                <a:latin typeface="Times New Roman" panose="02020603050405020304" pitchFamily="18" charset="0"/>
                <a:cs typeface="Times New Roman" panose="02020603050405020304" pitchFamily="18" charset="0"/>
              </a:rPr>
            </a:br>
            <a:r>
              <a:rPr lang="en-US" sz="3200" b="1" dirty="0">
                <a:solidFill>
                  <a:srgbClr val="C00000"/>
                </a:solidFill>
                <a:latin typeface="Times New Roman" panose="02020603050405020304" pitchFamily="18" charset="0"/>
                <a:cs typeface="Times New Roman" panose="02020603050405020304" pitchFamily="18" charset="0"/>
              </a:rPr>
              <a:t/>
            </a:r>
            <a:br>
              <a:rPr lang="en-US" sz="3200" b="1" dirty="0">
                <a:solidFill>
                  <a:srgbClr val="C00000"/>
                </a:solidFill>
                <a:latin typeface="Times New Roman" panose="02020603050405020304" pitchFamily="18" charset="0"/>
                <a:cs typeface="Times New Roman" panose="02020603050405020304" pitchFamily="18" charset="0"/>
              </a:rPr>
            </a:br>
            <a:r>
              <a:rPr lang="en-US" sz="3200" b="1" dirty="0" err="1">
                <a:solidFill>
                  <a:srgbClr val="C00000"/>
                </a:solidFill>
                <a:latin typeface="Times New Roman" panose="02020603050405020304" pitchFamily="18" charset="0"/>
                <a:cs typeface="Times New Roman" panose="02020603050405020304" pitchFamily="18" charset="0"/>
              </a:rPr>
              <a:t>Mengapa</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Gereja</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Katolik</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Mengizinkan</a:t>
            </a:r>
            <a:r>
              <a:rPr lang="en-US" sz="3200" b="1" dirty="0">
                <a:solidFill>
                  <a:srgbClr val="C00000"/>
                </a:solidFill>
                <a:latin typeface="Times New Roman" panose="02020603050405020304" pitchFamily="18" charset="0"/>
                <a:cs typeface="Times New Roman" panose="02020603050405020304" pitchFamily="18" charset="0"/>
              </a:rPr>
              <a:t>…..?</a:t>
            </a:r>
            <a:r>
              <a:rPr lang="en-US" sz="3200" dirty="0">
                <a:solidFill>
                  <a:srgbClr val="002060"/>
                </a:solidFill>
                <a:latin typeface="Times New Roman" panose="02020603050405020304" pitchFamily="18" charset="0"/>
                <a:cs typeface="Times New Roman" panose="02020603050405020304" pitchFamily="18" charset="0"/>
              </a:rPr>
              <a:t/>
            </a: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
            </a:r>
            <a:br>
              <a:rPr lang="en-US" sz="3200" dirty="0">
                <a:solidFill>
                  <a:srgbClr val="002060"/>
                </a:solidFill>
                <a:latin typeface="Times New Roman" panose="02020603050405020304" pitchFamily="18" charset="0"/>
                <a:cs typeface="Times New Roman" panose="02020603050405020304" pitchFamily="18" charset="0"/>
              </a:rPr>
            </a:br>
            <a:r>
              <a:rPr lang="en-US" sz="3200" dirty="0" err="1">
                <a:solidFill>
                  <a:srgbClr val="002060"/>
                </a:solidFill>
                <a:latin typeface="Times New Roman" panose="02020603050405020304" pitchFamily="18" charset="0"/>
                <a:cs typeface="Times New Roman" panose="02020603050405020304" pitchFamily="18" charset="0"/>
              </a:rPr>
              <a:t>Gereja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memandang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bahwa</a:t>
            </a:r>
            <a:r>
              <a:rPr lang="en-US" sz="3200" dirty="0">
                <a:solidFill>
                  <a:srgbClr val="002060"/>
                </a:solidFill>
                <a:latin typeface="Times New Roman" panose="02020603050405020304" pitchFamily="18" charset="0"/>
                <a:cs typeface="Times New Roman" panose="02020603050405020304" pitchFamily="18" charset="0"/>
              </a:rPr>
              <a:t> agama </a:t>
            </a:r>
            <a:r>
              <a:rPr lang="en-US" sz="3200" dirty="0" err="1">
                <a:solidFill>
                  <a:srgbClr val="002060"/>
                </a:solidFill>
                <a:latin typeface="Times New Roman" panose="02020603050405020304" pitchFamily="18" charset="0"/>
                <a:cs typeface="Times New Roman" panose="02020603050405020304" pitchFamily="18" charset="0"/>
              </a:rPr>
              <a:t>merupakan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hak</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asasi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manusia</a:t>
            </a:r>
            <a:r>
              <a:rPr lang="en-US" sz="3200" dirty="0">
                <a:solidFill>
                  <a:srgbClr val="002060"/>
                </a:solidFill>
                <a:latin typeface="Times New Roman" panose="02020603050405020304" pitchFamily="18" charset="0"/>
                <a:cs typeface="Times New Roman" panose="02020603050405020304" pitchFamily="18" charset="0"/>
              </a:rPr>
              <a:t>, dan </a:t>
            </a:r>
            <a:r>
              <a:rPr lang="en-US" sz="3200" dirty="0" err="1">
                <a:solidFill>
                  <a:srgbClr val="002060"/>
                </a:solidFill>
                <a:latin typeface="Times New Roman" panose="02020603050405020304" pitchFamily="18" charset="0"/>
                <a:cs typeface="Times New Roman" panose="02020603050405020304" pitchFamily="18" charset="0"/>
              </a:rPr>
              <a:t>karenanya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setiap</a:t>
            </a:r>
            <a:r>
              <a:rPr lang="en-US" sz="3200" dirty="0">
                <a:solidFill>
                  <a:srgbClr val="002060"/>
                </a:solidFill>
                <a:latin typeface="Times New Roman" panose="02020603050405020304" pitchFamily="18" charset="0"/>
                <a:cs typeface="Times New Roman" panose="02020603050405020304" pitchFamily="18" charset="0"/>
              </a:rPr>
              <a:t> orang </a:t>
            </a:r>
            <a:r>
              <a:rPr lang="en-US" sz="3200" dirty="0" err="1">
                <a:solidFill>
                  <a:srgbClr val="002060"/>
                </a:solidFill>
                <a:latin typeface="Times New Roman" panose="02020603050405020304" pitchFamily="18" charset="0"/>
                <a:cs typeface="Times New Roman" panose="02020603050405020304" pitchFamily="18" charset="0"/>
              </a:rPr>
              <a:t>bebas</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utk</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memilih</a:t>
            </a:r>
            <a:r>
              <a:rPr lang="en-US" sz="3200" dirty="0">
                <a:solidFill>
                  <a:srgbClr val="002060"/>
                </a:solidFill>
                <a:latin typeface="Times New Roman" panose="02020603050405020304" pitchFamily="18" charset="0"/>
                <a:cs typeface="Times New Roman" panose="02020603050405020304" pitchFamily="18" charset="0"/>
              </a:rPr>
              <a:t> dan </a:t>
            </a:r>
            <a:r>
              <a:rPr lang="en-US" sz="3200" dirty="0" err="1">
                <a:solidFill>
                  <a:srgbClr val="002060"/>
                </a:solidFill>
                <a:latin typeface="Times New Roman" panose="02020603050405020304" pitchFamily="18" charset="0"/>
                <a:cs typeface="Times New Roman" panose="02020603050405020304" pitchFamily="18" charset="0"/>
              </a:rPr>
              <a:t>menentukan</a:t>
            </a:r>
            <a:r>
              <a:rPr lang="en-US" sz="3200" dirty="0">
                <a:solidFill>
                  <a:srgbClr val="002060"/>
                </a:solidFill>
                <a:latin typeface="Times New Roman" panose="02020603050405020304" pitchFamily="18" charset="0"/>
                <a:cs typeface="Times New Roman" panose="02020603050405020304" pitchFamily="18" charset="0"/>
              </a:rPr>
              <a:t> agama </a:t>
            </a:r>
            <a:r>
              <a:rPr lang="en-US" sz="3200" dirty="0" err="1">
                <a:solidFill>
                  <a:srgbClr val="002060"/>
                </a:solidFill>
                <a:latin typeface="Times New Roman" panose="02020603050405020304" pitchFamily="18" charset="0"/>
                <a:cs typeface="Times New Roman" panose="02020603050405020304" pitchFamily="18" charset="0"/>
              </a:rPr>
              <a:t>apapun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sesuai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dgn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keyakinannya</a:t>
            </a:r>
            <a:r>
              <a:rPr lang="en-US" dirty="0">
                <a:solidFill>
                  <a:srgbClr val="002060"/>
                </a:solidFill>
              </a:rPr>
              <a:t/>
            </a:r>
            <a:br>
              <a:rPr lang="en-US" dirty="0">
                <a:solidFill>
                  <a:srgbClr val="002060"/>
                </a:solidFill>
              </a:rPr>
            </a:br>
            <a:r>
              <a:rPr lang="en-US" dirty="0">
                <a:solidFill>
                  <a:srgbClr val="002060"/>
                </a:solidFill>
              </a:rPr>
              <a:t/>
            </a:r>
            <a:br>
              <a:rPr lang="en-US" dirty="0">
                <a:solidFill>
                  <a:srgbClr val="002060"/>
                </a:solidFill>
              </a:rPr>
            </a:br>
            <a:r>
              <a:rPr lang="en-US" sz="3200" dirty="0" err="1">
                <a:solidFill>
                  <a:srgbClr val="002060"/>
                </a:solidFill>
                <a:latin typeface="Times New Roman" panose="02020603050405020304" pitchFamily="18" charset="0"/>
                <a:cs typeface="Times New Roman" panose="02020603050405020304" pitchFamily="18" charset="0"/>
              </a:rPr>
              <a:t>Demikian</a:t>
            </a:r>
            <a:r>
              <a:rPr lang="en-US" sz="3200" dirty="0">
                <a:solidFill>
                  <a:srgbClr val="002060"/>
                </a:solidFill>
                <a:latin typeface="Times New Roman" panose="02020603050405020304" pitchFamily="18" charset="0"/>
                <a:cs typeface="Times New Roman" panose="02020603050405020304" pitchFamily="18" charset="0"/>
              </a:rPr>
              <a:t> juga </a:t>
            </a:r>
            <a:r>
              <a:rPr lang="en-US" sz="3200" dirty="0" err="1">
                <a:solidFill>
                  <a:srgbClr val="002060"/>
                </a:solidFill>
                <a:latin typeface="Times New Roman" panose="02020603050405020304" pitchFamily="18" charset="0"/>
                <a:cs typeface="Times New Roman" panose="02020603050405020304" pitchFamily="18" charset="0"/>
              </a:rPr>
              <a:t>utk</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melangsungkan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perkawinan</a:t>
            </a:r>
            <a:r>
              <a:rPr lang="en-US" sz="3200" dirty="0">
                <a:solidFill>
                  <a:srgbClr val="002060"/>
                </a:solidFill>
                <a:latin typeface="Times New Roman" panose="02020603050405020304" pitchFamily="18" charset="0"/>
                <a:cs typeface="Times New Roman" panose="02020603050405020304" pitchFamily="18" charset="0"/>
              </a:rPr>
              <a:t>.</a:t>
            </a: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
            </a:r>
            <a:br>
              <a:rPr lang="en-US" sz="3200" dirty="0">
                <a:solidFill>
                  <a:srgbClr val="002060"/>
                </a:solidFill>
                <a:latin typeface="Times New Roman" panose="02020603050405020304" pitchFamily="18" charset="0"/>
                <a:cs typeface="Times New Roman" panose="02020603050405020304" pitchFamily="18" charset="0"/>
              </a:rPr>
            </a:br>
            <a:r>
              <a:rPr lang="en-US" sz="3100" dirty="0">
                <a:solidFill>
                  <a:srgbClr val="FF0000"/>
                </a:solidFill>
                <a:latin typeface="Times New Roman" panose="02020603050405020304" pitchFamily="18" charset="0"/>
                <a:cs typeface="Times New Roman" panose="02020603050405020304" pitchFamily="18" charset="0"/>
              </a:rPr>
              <a:t>Kan.</a:t>
            </a:r>
            <a:r>
              <a:rPr lang="id-ID" sz="3100" dirty="0">
                <a:solidFill>
                  <a:srgbClr val="FF0000"/>
                </a:solidFill>
                <a:latin typeface="Times New Roman" panose="02020603050405020304" pitchFamily="18" charset="0"/>
                <a:cs typeface="Times New Roman" panose="02020603050405020304" pitchFamily="18" charset="0"/>
              </a:rPr>
              <a:t>1055 </a:t>
            </a:r>
            <a:r>
              <a:rPr lang="en-US" sz="3100" dirty="0">
                <a:solidFill>
                  <a:srgbClr val="002060"/>
                </a:solidFill>
                <a:latin typeface="Times New Roman" panose="02020603050405020304" pitchFamily="18" charset="0"/>
                <a:cs typeface="Times New Roman" panose="02020603050405020304" pitchFamily="18" charset="0"/>
              </a:rPr>
              <a:t>:</a:t>
            </a:r>
            <a:r>
              <a:rPr lang="id-ID" sz="3100" dirty="0">
                <a:solidFill>
                  <a:srgbClr val="002060"/>
                </a:solidFill>
                <a:latin typeface="Times New Roman" panose="02020603050405020304" pitchFamily="18" charset="0"/>
                <a:cs typeface="Times New Roman" panose="02020603050405020304" pitchFamily="18" charset="0"/>
              </a:rPr>
              <a:t> Gereja dengan tegas dan jelas merumuskan bahwa tujuan perkawinan adalah: kebaikan pasangan atau suami-istri</a:t>
            </a:r>
            <a:r>
              <a:rPr lang="en-US" sz="3100" dirty="0">
                <a:solidFill>
                  <a:srgbClr val="002060"/>
                </a:solidFill>
                <a:latin typeface="Times New Roman" panose="02020603050405020304" pitchFamily="18" charset="0"/>
                <a:cs typeface="Times New Roman" panose="02020603050405020304" pitchFamily="18" charset="0"/>
              </a:rPr>
              <a:t> </a:t>
            </a:r>
            <a:r>
              <a:rPr lang="en-ID" sz="3100" dirty="0">
                <a:solidFill>
                  <a:srgbClr val="002060"/>
                </a:solidFill>
                <a:latin typeface="Times New Roman" panose="02020603050405020304" pitchFamily="18" charset="0"/>
                <a:cs typeface="Times New Roman" panose="02020603050405020304" pitchFamily="18" charset="0"/>
              </a:rPr>
              <a:t>(</a:t>
            </a:r>
            <a:r>
              <a:rPr lang="en-ID" sz="3100" i="1" dirty="0" err="1">
                <a:solidFill>
                  <a:srgbClr val="FF0000"/>
                </a:solidFill>
                <a:latin typeface="Times New Roman" panose="02020603050405020304" pitchFamily="18" charset="0"/>
                <a:cs typeface="Times New Roman" panose="02020603050405020304" pitchFamily="18" charset="0"/>
              </a:rPr>
              <a:t>bonum</a:t>
            </a:r>
            <a:r>
              <a:rPr lang="en-ID" sz="3100" i="1" dirty="0">
                <a:solidFill>
                  <a:srgbClr val="FF0000"/>
                </a:solidFill>
                <a:latin typeface="Times New Roman" panose="02020603050405020304" pitchFamily="18" charset="0"/>
                <a:cs typeface="Times New Roman" panose="02020603050405020304" pitchFamily="18" charset="0"/>
              </a:rPr>
              <a:t> </a:t>
            </a:r>
            <a:r>
              <a:rPr lang="en-ID" sz="3100" i="1" dirty="0" err="1">
                <a:solidFill>
                  <a:srgbClr val="FF0000"/>
                </a:solidFill>
                <a:latin typeface="Times New Roman" panose="02020603050405020304" pitchFamily="18" charset="0"/>
                <a:cs typeface="Times New Roman" panose="02020603050405020304" pitchFamily="18" charset="0"/>
              </a:rPr>
              <a:t>coniguum</a:t>
            </a:r>
            <a:r>
              <a:rPr lang="en-ID" sz="3100" i="1" dirty="0">
                <a:solidFill>
                  <a:srgbClr val="FF0000"/>
                </a:solidFill>
              </a:rPr>
              <a:t>)</a:t>
            </a:r>
            <a:r>
              <a:rPr lang="id-ID" sz="3100" dirty="0">
                <a:solidFill>
                  <a:srgbClr val="002060"/>
                </a:solidFill>
                <a:latin typeface="Times New Roman" panose="02020603050405020304" pitchFamily="18" charset="0"/>
                <a:cs typeface="Times New Roman" panose="02020603050405020304" pitchFamily="18" charset="0"/>
              </a:rPr>
              <a:t>, kelahiran</a:t>
            </a:r>
            <a:r>
              <a:rPr lang="en-US" sz="3100" dirty="0">
                <a:solidFill>
                  <a:srgbClr val="002060"/>
                </a:solidFill>
                <a:latin typeface="Times New Roman" panose="02020603050405020304" pitchFamily="18" charset="0"/>
                <a:cs typeface="Times New Roman" panose="02020603050405020304" pitchFamily="18" charset="0"/>
              </a:rPr>
              <a:t>(</a:t>
            </a:r>
            <a:r>
              <a:rPr lang="en-ID" sz="3100" i="1" dirty="0" err="1">
                <a:solidFill>
                  <a:srgbClr val="FF0000"/>
                </a:solidFill>
                <a:latin typeface="Times New Roman" panose="02020603050405020304" pitchFamily="18" charset="0"/>
                <a:cs typeface="Times New Roman" panose="02020603050405020304" pitchFamily="18" charset="0"/>
              </a:rPr>
              <a:t>prolis</a:t>
            </a:r>
            <a:r>
              <a:rPr lang="en-ID" sz="3100" i="1" dirty="0">
                <a:solidFill>
                  <a:srgbClr val="FF0000"/>
                </a:solidFill>
                <a:latin typeface="Times New Roman" panose="02020603050405020304" pitchFamily="18" charset="0"/>
                <a:cs typeface="Times New Roman" panose="02020603050405020304" pitchFamily="18" charset="0"/>
              </a:rPr>
              <a:t>)</a:t>
            </a:r>
            <a:r>
              <a:rPr lang="id-ID" sz="3100" dirty="0">
                <a:solidFill>
                  <a:srgbClr val="FF0000"/>
                </a:solidFill>
                <a:latin typeface="Times New Roman" panose="02020603050405020304" pitchFamily="18" charset="0"/>
                <a:cs typeface="Times New Roman" panose="02020603050405020304" pitchFamily="18" charset="0"/>
              </a:rPr>
              <a:t>, </a:t>
            </a:r>
            <a:r>
              <a:rPr lang="id-ID" sz="3100" dirty="0">
                <a:solidFill>
                  <a:srgbClr val="002060"/>
                </a:solidFill>
                <a:latin typeface="Times New Roman" panose="02020603050405020304" pitchFamily="18" charset="0"/>
                <a:cs typeface="Times New Roman" panose="02020603050405020304" pitchFamily="18" charset="0"/>
              </a:rPr>
              <a:t>dan pendidikan anak</a:t>
            </a:r>
            <a:r>
              <a:rPr lang="en-US" sz="3100" dirty="0">
                <a:solidFill>
                  <a:srgbClr val="002060"/>
                </a:solidFill>
                <a:latin typeface="Times New Roman" panose="02020603050405020304" pitchFamily="18" charset="0"/>
                <a:cs typeface="Times New Roman" panose="02020603050405020304" pitchFamily="18" charset="0"/>
              </a:rPr>
              <a:t>(</a:t>
            </a:r>
            <a:r>
              <a:rPr lang="en-ID" sz="3100" i="1" dirty="0" err="1">
                <a:solidFill>
                  <a:srgbClr val="FF0000"/>
                </a:solidFill>
                <a:latin typeface="Times New Roman" panose="02020603050405020304" pitchFamily="18" charset="0"/>
                <a:cs typeface="Times New Roman" panose="02020603050405020304" pitchFamily="18" charset="0"/>
              </a:rPr>
              <a:t>educationem</a:t>
            </a:r>
            <a:r>
              <a:rPr lang="en-ID" i="1" dirty="0">
                <a:latin typeface="Times New Roman" panose="02020603050405020304" pitchFamily="18" charset="0"/>
                <a:cs typeface="Times New Roman" panose="02020603050405020304" pitchFamily="18" charset="0"/>
              </a:rPr>
              <a:t>)</a:t>
            </a:r>
            <a:r>
              <a:rPr lang="id-ID" sz="3100" i="1" dirty="0">
                <a:solidFill>
                  <a:srgbClr val="002060"/>
                </a:solidFill>
                <a:latin typeface="Times New Roman" panose="02020603050405020304" pitchFamily="18" charset="0"/>
                <a:cs typeface="Times New Roman" panose="02020603050405020304" pitchFamily="18" charset="0"/>
              </a:rPr>
              <a:t>.</a:t>
            </a:r>
            <a:r>
              <a:rPr lang="id-ID" sz="3100" dirty="0">
                <a:solidFill>
                  <a:srgbClr val="002060"/>
                </a:solidFill>
                <a:latin typeface="Times New Roman" panose="02020603050405020304" pitchFamily="18" charset="0"/>
                <a:cs typeface="Times New Roman" panose="02020603050405020304" pitchFamily="18" charset="0"/>
              </a:rPr>
              <a:t> </a:t>
            </a:r>
            <a:r>
              <a:rPr lang="en-US" sz="3100" dirty="0">
                <a:solidFill>
                  <a:srgbClr val="002060"/>
                </a:solidFill>
                <a:latin typeface="Times New Roman" panose="02020603050405020304" pitchFamily="18" charset="0"/>
                <a:cs typeface="Times New Roman" panose="02020603050405020304" pitchFamily="18" charset="0"/>
              </a:rPr>
              <a:t/>
            </a:r>
            <a:br>
              <a:rPr lang="en-US" sz="3100" dirty="0">
                <a:solidFill>
                  <a:srgbClr val="002060"/>
                </a:solidFill>
                <a:latin typeface="Times New Roman" panose="02020603050405020304" pitchFamily="18" charset="0"/>
                <a:cs typeface="Times New Roman" panose="02020603050405020304" pitchFamily="18" charset="0"/>
              </a:rPr>
            </a:br>
            <a:r>
              <a:rPr lang="id-ID" sz="3100" dirty="0">
                <a:solidFill>
                  <a:srgbClr val="002060"/>
                </a:solidFill>
                <a:latin typeface="Times New Roman" panose="02020603050405020304" pitchFamily="18" charset="0"/>
                <a:cs typeface="Times New Roman" panose="02020603050405020304" pitchFamily="18" charset="0"/>
              </a:rPr>
              <a:t>Ketiga tujuan itu satu dan tidak terpisahkan.</a:t>
            </a:r>
            <a:endParaRPr lang="en-ID" sz="31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0810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BC160D-2E42-4089-AE15-184309166F79}"/>
              </a:ext>
            </a:extLst>
          </p:cNvPr>
          <p:cNvSpPr>
            <a:spLocks noGrp="1"/>
          </p:cNvSpPr>
          <p:nvPr>
            <p:ph type="title"/>
          </p:nvPr>
        </p:nvSpPr>
        <p:spPr>
          <a:xfrm>
            <a:off x="677334" y="103239"/>
            <a:ext cx="8596668" cy="6754761"/>
          </a:xfrm>
        </p:spPr>
        <p:txBody>
          <a:bodyPr>
            <a:noAutofit/>
          </a:bodyPr>
          <a:lstStyle/>
          <a:p>
            <a:r>
              <a:rPr lang="en-ID" sz="2800" b="1" dirty="0" err="1">
                <a:solidFill>
                  <a:srgbClr val="002060"/>
                </a:solidFill>
                <a:latin typeface="Times New Roman" panose="02020603050405020304" pitchFamily="18" charset="0"/>
                <a:cs typeface="Times New Roman" panose="02020603050405020304" pitchFamily="18" charset="0"/>
              </a:rPr>
              <a:t>Makna</a:t>
            </a:r>
            <a:r>
              <a:rPr lang="en-ID" sz="2800" b="1" dirty="0">
                <a:solidFill>
                  <a:srgbClr val="002060"/>
                </a:solidFill>
                <a:latin typeface="Times New Roman" panose="02020603050405020304" pitchFamily="18" charset="0"/>
                <a:cs typeface="Times New Roman" panose="02020603050405020304" pitchFamily="18" charset="0"/>
              </a:rPr>
              <a:t> </a:t>
            </a:r>
            <a:r>
              <a:rPr lang="en-ID" sz="2800" b="1" dirty="0" err="1">
                <a:solidFill>
                  <a:srgbClr val="002060"/>
                </a:solidFill>
                <a:latin typeface="Times New Roman" panose="02020603050405020304" pitchFamily="18" charset="0"/>
                <a:cs typeface="Times New Roman" panose="02020603050405020304" pitchFamily="18" charset="0"/>
              </a:rPr>
              <a:t>ajaran</a:t>
            </a:r>
            <a:r>
              <a:rPr lang="en-ID" sz="2800" b="1" dirty="0">
                <a:solidFill>
                  <a:srgbClr val="002060"/>
                </a:solidFill>
                <a:latin typeface="Times New Roman" panose="02020603050405020304" pitchFamily="18" charset="0"/>
                <a:cs typeface="Times New Roman" panose="02020603050405020304" pitchFamily="18" charset="0"/>
              </a:rPr>
              <a:t> </a:t>
            </a:r>
            <a:r>
              <a:rPr lang="en-ID" sz="2800" b="1" dirty="0" err="1">
                <a:solidFill>
                  <a:srgbClr val="002060"/>
                </a:solidFill>
                <a:latin typeface="Times New Roman" panose="02020603050405020304" pitchFamily="18" charset="0"/>
                <a:cs typeface="Times New Roman" panose="02020603050405020304" pitchFamily="18" charset="0"/>
              </a:rPr>
              <a:t>tentang</a:t>
            </a:r>
            <a:r>
              <a:rPr lang="en-ID" sz="2800" b="1" dirty="0">
                <a:solidFill>
                  <a:srgbClr val="002060"/>
                </a:solidFill>
                <a:latin typeface="Times New Roman" panose="02020603050405020304" pitchFamily="18" charset="0"/>
                <a:cs typeface="Times New Roman" panose="02020603050405020304" pitchFamily="18" charset="0"/>
              </a:rPr>
              <a:t> </a:t>
            </a:r>
            <a:r>
              <a:rPr lang="en-ID" sz="2800" b="1" dirty="0" err="1">
                <a:solidFill>
                  <a:srgbClr val="002060"/>
                </a:solidFill>
                <a:latin typeface="Times New Roman" panose="02020603050405020304" pitchFamily="18" charset="0"/>
                <a:cs typeface="Times New Roman" panose="02020603050405020304" pitchFamily="18" charset="0"/>
              </a:rPr>
              <a:t>perkawinan</a:t>
            </a:r>
            <a:r>
              <a:rPr lang="en-ID" sz="2800" b="1" dirty="0">
                <a:solidFill>
                  <a:srgbClr val="002060"/>
                </a:solidFill>
                <a:latin typeface="Times New Roman" panose="02020603050405020304" pitchFamily="18" charset="0"/>
                <a:cs typeface="Times New Roman" panose="02020603050405020304" pitchFamily="18" charset="0"/>
              </a:rPr>
              <a:t> </a:t>
            </a:r>
            <a:r>
              <a:rPr lang="en-ID" sz="2800" b="1" dirty="0" err="1">
                <a:solidFill>
                  <a:srgbClr val="002060"/>
                </a:solidFill>
                <a:latin typeface="Times New Roman" panose="02020603050405020304" pitchFamily="18" charset="0"/>
                <a:cs typeface="Times New Roman" panose="02020603050405020304" pitchFamily="18" charset="0"/>
              </a:rPr>
              <a:t>dalam</a:t>
            </a:r>
            <a:r>
              <a:rPr lang="en-ID" sz="2800" b="1" dirty="0">
                <a:solidFill>
                  <a:srgbClr val="002060"/>
                </a:solidFill>
                <a:latin typeface="Times New Roman" panose="02020603050405020304" pitchFamily="18" charset="0"/>
                <a:cs typeface="Times New Roman" panose="02020603050405020304" pitchFamily="18" charset="0"/>
              </a:rPr>
              <a:t> Kitab </a:t>
            </a:r>
            <a:r>
              <a:rPr lang="en-ID" sz="2800" b="1" dirty="0" err="1">
                <a:solidFill>
                  <a:srgbClr val="002060"/>
                </a:solidFill>
                <a:latin typeface="Times New Roman" panose="02020603050405020304" pitchFamily="18" charset="0"/>
                <a:cs typeface="Times New Roman" panose="02020603050405020304" pitchFamily="18" charset="0"/>
              </a:rPr>
              <a:t>Hukum</a:t>
            </a:r>
            <a:r>
              <a:rPr lang="en-ID" sz="2800" b="1" dirty="0">
                <a:solidFill>
                  <a:srgbClr val="002060"/>
                </a:solidFill>
                <a:latin typeface="Times New Roman" panose="02020603050405020304" pitchFamily="18" charset="0"/>
                <a:cs typeface="Times New Roman" panose="02020603050405020304" pitchFamily="18" charset="0"/>
              </a:rPr>
              <a:t> </a:t>
            </a:r>
            <a:r>
              <a:rPr lang="en-ID" sz="2800" b="1" dirty="0" err="1">
                <a:solidFill>
                  <a:srgbClr val="002060"/>
                </a:solidFill>
                <a:latin typeface="Times New Roman" panose="02020603050405020304" pitchFamily="18" charset="0"/>
                <a:cs typeface="Times New Roman" panose="02020603050405020304" pitchFamily="18" charset="0"/>
              </a:rPr>
              <a:t>Kanonik</a:t>
            </a:r>
            <a:r>
              <a:rPr lang="en-ID" sz="2800" b="1" dirty="0">
                <a:solidFill>
                  <a:srgbClr val="002060"/>
                </a:solidFill>
                <a:latin typeface="Times New Roman" panose="02020603050405020304" pitchFamily="18" charset="0"/>
                <a:cs typeface="Times New Roman" panose="02020603050405020304" pitchFamily="18" charset="0"/>
              </a:rPr>
              <a:t> 1055 </a:t>
            </a:r>
            <a:r>
              <a:rPr lang="en-ID" sz="2800" dirty="0">
                <a:solidFill>
                  <a:srgbClr val="002060"/>
                </a:solidFill>
                <a:latin typeface="Times New Roman" panose="02020603050405020304" pitchFamily="18" charset="0"/>
                <a:cs typeface="Times New Roman" panose="02020603050405020304" pitchFamily="18" charset="0"/>
              </a:rPr>
              <a:t>:</a:t>
            </a:r>
            <a:br>
              <a:rPr lang="en-ID" sz="2800" dirty="0">
                <a:solidFill>
                  <a:srgbClr val="002060"/>
                </a:solidFill>
                <a:latin typeface="Times New Roman" panose="02020603050405020304" pitchFamily="18" charset="0"/>
                <a:cs typeface="Times New Roman" panose="02020603050405020304" pitchFamily="18" charset="0"/>
              </a:rPr>
            </a:br>
            <a:r>
              <a:rPr lang="en-ID" sz="2800" dirty="0">
                <a:solidFill>
                  <a:srgbClr val="002060"/>
                </a:solidFill>
                <a:latin typeface="Times New Roman" panose="02020603050405020304" pitchFamily="18" charset="0"/>
                <a:cs typeface="Times New Roman" panose="02020603050405020304" pitchFamily="18" charset="0"/>
              </a:rPr>
              <a:t/>
            </a:r>
            <a:br>
              <a:rPr lang="en-ID" sz="2800" dirty="0">
                <a:solidFill>
                  <a:srgbClr val="002060"/>
                </a:solidFill>
                <a:latin typeface="Times New Roman" panose="02020603050405020304" pitchFamily="18" charset="0"/>
                <a:cs typeface="Times New Roman" panose="02020603050405020304" pitchFamily="18" charset="0"/>
              </a:rPr>
            </a:br>
            <a:r>
              <a:rPr lang="en-ID" sz="2800" dirty="0" err="1">
                <a:solidFill>
                  <a:srgbClr val="002060"/>
                </a:solidFill>
                <a:latin typeface="Times New Roman" panose="02020603050405020304" pitchFamily="18" charset="0"/>
                <a:cs typeface="Times New Roman" panose="02020603050405020304" pitchFamily="18" charset="0"/>
              </a:rPr>
              <a:t>Hakikat</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perkawinan</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dalam</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Gereja</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Katolik</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adalah</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perkawinan</a:t>
            </a:r>
            <a:r>
              <a:rPr lang="en-ID" sz="2800" dirty="0">
                <a:solidFill>
                  <a:srgbClr val="002060"/>
                </a:solidFill>
                <a:latin typeface="Times New Roman" panose="02020603050405020304" pitchFamily="18" charset="0"/>
                <a:cs typeface="Times New Roman" panose="02020603050405020304" pitchFamily="18" charset="0"/>
              </a:rPr>
              <a:t> yang </a:t>
            </a:r>
            <a:r>
              <a:rPr lang="en-ID" sz="2800" dirty="0" err="1">
                <a:solidFill>
                  <a:srgbClr val="002060"/>
                </a:solidFill>
                <a:latin typeface="Times New Roman" panose="02020603050405020304" pitchFamily="18" charset="0"/>
                <a:cs typeface="Times New Roman" panose="02020603050405020304" pitchFamily="18" charset="0"/>
              </a:rPr>
              <a:t>dilakukan</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antara</a:t>
            </a:r>
            <a:r>
              <a:rPr lang="en-ID" sz="2800" dirty="0">
                <a:solidFill>
                  <a:srgbClr val="002060"/>
                </a:solidFill>
                <a:latin typeface="Times New Roman" panose="02020603050405020304" pitchFamily="18" charset="0"/>
                <a:cs typeface="Times New Roman" panose="02020603050405020304" pitchFamily="18" charset="0"/>
              </a:rPr>
              <a:t> orang-orang yang </a:t>
            </a:r>
            <a:r>
              <a:rPr lang="en-ID" sz="2800" dirty="0" err="1">
                <a:solidFill>
                  <a:srgbClr val="002060"/>
                </a:solidFill>
                <a:latin typeface="Times New Roman" panose="02020603050405020304" pitchFamily="18" charset="0"/>
                <a:cs typeface="Times New Roman" panose="02020603050405020304" pitchFamily="18" charset="0"/>
              </a:rPr>
              <a:t>dibaptis</a:t>
            </a:r>
            <a:r>
              <a:rPr lang="en-ID" sz="2800" dirty="0">
                <a:solidFill>
                  <a:srgbClr val="002060"/>
                </a:solidFill>
                <a:latin typeface="Times New Roman" panose="02020603050405020304" pitchFamily="18" charset="0"/>
                <a:cs typeface="Times New Roman" panose="02020603050405020304" pitchFamily="18" charset="0"/>
              </a:rPr>
              <a:t>”. Oleh </a:t>
            </a:r>
            <a:r>
              <a:rPr lang="en-ID" sz="2800" dirty="0" err="1">
                <a:solidFill>
                  <a:srgbClr val="002060"/>
                </a:solidFill>
                <a:latin typeface="Times New Roman" panose="02020603050405020304" pitchFamily="18" charset="0"/>
                <a:cs typeface="Times New Roman" panose="02020603050405020304" pitchFamily="18" charset="0"/>
              </a:rPr>
              <a:t>karena</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itu</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Gereja</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tidak</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menghendaki</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umat</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Katolik</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melakukan</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perkawinan</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campur</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atau</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beda</a:t>
            </a:r>
            <a:r>
              <a:rPr lang="en-ID" sz="2800" dirty="0">
                <a:solidFill>
                  <a:srgbClr val="002060"/>
                </a:solidFill>
                <a:latin typeface="Times New Roman" panose="02020603050405020304" pitchFamily="18" charset="0"/>
                <a:cs typeface="Times New Roman" panose="02020603050405020304" pitchFamily="18" charset="0"/>
              </a:rPr>
              <a:t> agama </a:t>
            </a:r>
            <a:r>
              <a:rPr lang="en-ID" sz="2800" dirty="0" err="1">
                <a:solidFill>
                  <a:srgbClr val="002060"/>
                </a:solidFill>
                <a:latin typeface="Times New Roman" panose="02020603050405020304" pitchFamily="18" charset="0"/>
                <a:cs typeface="Times New Roman" panose="02020603050405020304" pitchFamily="18" charset="0"/>
              </a:rPr>
              <a:t>ini</a:t>
            </a:r>
            <a:r>
              <a:rPr lang="en-ID" sz="2800" dirty="0">
                <a:solidFill>
                  <a:srgbClr val="002060"/>
                </a:solidFill>
                <a:latin typeface="Times New Roman" panose="02020603050405020304" pitchFamily="18" charset="0"/>
                <a:cs typeface="Times New Roman" panose="02020603050405020304" pitchFamily="18" charset="0"/>
              </a:rPr>
              <a:t>.</a:t>
            </a:r>
            <a:r>
              <a:rPr lang="en-ID" dirty="0"/>
              <a:t> </a:t>
            </a:r>
            <a:br>
              <a:rPr lang="en-ID" dirty="0"/>
            </a:br>
            <a:r>
              <a:rPr lang="en-ID" dirty="0"/>
              <a:t/>
            </a:r>
            <a:br>
              <a:rPr lang="en-ID" dirty="0"/>
            </a:br>
            <a:r>
              <a:rPr lang="en-ID" sz="2800" b="1" dirty="0" err="1">
                <a:solidFill>
                  <a:srgbClr val="002060"/>
                </a:solidFill>
                <a:latin typeface="Times New Roman" panose="02020603050405020304" pitchFamily="18" charset="0"/>
                <a:cs typeface="Times New Roman" panose="02020603050405020304" pitchFamily="18" charset="0"/>
              </a:rPr>
              <a:t>Bolehkah</a:t>
            </a:r>
            <a:r>
              <a:rPr lang="en-ID" sz="2800" b="1" dirty="0">
                <a:solidFill>
                  <a:srgbClr val="002060"/>
                </a:solidFill>
                <a:latin typeface="Times New Roman" panose="02020603050405020304" pitchFamily="18" charset="0"/>
                <a:cs typeface="Times New Roman" panose="02020603050405020304" pitchFamily="18" charset="0"/>
              </a:rPr>
              <a:t> </a:t>
            </a:r>
            <a:r>
              <a:rPr lang="en-ID" sz="2800" b="1" dirty="0" err="1">
                <a:solidFill>
                  <a:srgbClr val="002060"/>
                </a:solidFill>
                <a:latin typeface="Times New Roman" panose="02020603050405020304" pitchFamily="18" charset="0"/>
                <a:cs typeface="Times New Roman" panose="02020603050405020304" pitchFamily="18" charset="0"/>
              </a:rPr>
              <a:t>menikah</a:t>
            </a:r>
            <a:r>
              <a:rPr lang="en-ID" sz="2800" b="1" dirty="0">
                <a:solidFill>
                  <a:srgbClr val="002060"/>
                </a:solidFill>
                <a:latin typeface="Times New Roman" panose="02020603050405020304" pitchFamily="18" charset="0"/>
                <a:cs typeface="Times New Roman" panose="02020603050405020304" pitchFamily="18" charset="0"/>
              </a:rPr>
              <a:t> </a:t>
            </a:r>
            <a:r>
              <a:rPr lang="en-ID" sz="2800" b="1" dirty="0" err="1">
                <a:solidFill>
                  <a:srgbClr val="002060"/>
                </a:solidFill>
                <a:latin typeface="Times New Roman" panose="02020603050405020304" pitchFamily="18" charset="0"/>
                <a:cs typeface="Times New Roman" panose="02020603050405020304" pitchFamily="18" charset="0"/>
              </a:rPr>
              <a:t>beda</a:t>
            </a:r>
            <a:r>
              <a:rPr lang="en-ID" sz="2800" b="1" dirty="0">
                <a:solidFill>
                  <a:srgbClr val="002060"/>
                </a:solidFill>
                <a:latin typeface="Times New Roman" panose="02020603050405020304" pitchFamily="18" charset="0"/>
                <a:cs typeface="Times New Roman" panose="02020603050405020304" pitchFamily="18" charset="0"/>
              </a:rPr>
              <a:t> agama?</a:t>
            </a:r>
            <a:br>
              <a:rPr lang="en-ID" sz="2800" b="1" dirty="0">
                <a:solidFill>
                  <a:srgbClr val="002060"/>
                </a:solidFill>
                <a:latin typeface="Times New Roman" panose="02020603050405020304" pitchFamily="18" charset="0"/>
                <a:cs typeface="Times New Roman" panose="02020603050405020304" pitchFamily="18" charset="0"/>
              </a:rPr>
            </a:br>
            <a:r>
              <a:rPr lang="en-ID" sz="2800" dirty="0">
                <a:solidFill>
                  <a:srgbClr val="002060"/>
                </a:solidFill>
                <a:latin typeface="Times New Roman" panose="02020603050405020304" pitchFamily="18" charset="0"/>
                <a:cs typeface="Times New Roman" panose="02020603050405020304" pitchFamily="18" charset="0"/>
              </a:rPr>
              <a:t>pada </a:t>
            </a:r>
            <a:r>
              <a:rPr lang="en-ID" sz="2800" dirty="0" err="1">
                <a:solidFill>
                  <a:srgbClr val="002060"/>
                </a:solidFill>
                <a:latin typeface="Times New Roman" panose="02020603050405020304" pitchFamily="18" charset="0"/>
                <a:cs typeface="Times New Roman" panose="02020603050405020304" pitchFamily="18" charset="0"/>
              </a:rPr>
              <a:t>dasarnya</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hukum</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perkawinan</a:t>
            </a:r>
            <a:r>
              <a:rPr lang="en-ID" sz="2800" dirty="0">
                <a:solidFill>
                  <a:srgbClr val="002060"/>
                </a:solidFill>
                <a:latin typeface="Times New Roman" panose="02020603050405020304" pitchFamily="18" charset="0"/>
                <a:cs typeface="Times New Roman" panose="02020603050405020304" pitchFamily="18" charset="0"/>
              </a:rPr>
              <a:t> di Indonesia </a:t>
            </a:r>
            <a:r>
              <a:rPr lang="en-ID" sz="2800" dirty="0" err="1">
                <a:solidFill>
                  <a:srgbClr val="002060"/>
                </a:solidFill>
                <a:latin typeface="Times New Roman" panose="02020603050405020304" pitchFamily="18" charset="0"/>
                <a:cs typeface="Times New Roman" panose="02020603050405020304" pitchFamily="18" charset="0"/>
              </a:rPr>
              <a:t>tidak</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mengatur</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secara</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tegas</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mengenai</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perkawinan</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pasangan</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beda</a:t>
            </a:r>
            <a:r>
              <a:rPr lang="en-ID" sz="2800" dirty="0">
                <a:solidFill>
                  <a:srgbClr val="002060"/>
                </a:solidFill>
                <a:latin typeface="Times New Roman" panose="02020603050405020304" pitchFamily="18" charset="0"/>
                <a:cs typeface="Times New Roman" panose="02020603050405020304" pitchFamily="18" charset="0"/>
              </a:rPr>
              <a:t> agama </a:t>
            </a:r>
            <a:r>
              <a:rPr lang="en-ID" sz="2800" dirty="0" err="1">
                <a:solidFill>
                  <a:srgbClr val="002060"/>
                </a:solidFill>
                <a:latin typeface="Times New Roman" panose="02020603050405020304" pitchFamily="18" charset="0"/>
                <a:cs typeface="Times New Roman" panose="02020603050405020304" pitchFamily="18" charset="0"/>
              </a:rPr>
              <a:t>sehingga</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ada</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kekosongan</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hukum</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terkait</a:t>
            </a:r>
            <a:r>
              <a:rPr lang="en-ID" dirty="0"/>
              <a:t>.</a:t>
            </a:r>
            <a:r>
              <a:rPr lang="en-ID" sz="2800" dirty="0">
                <a:solidFill>
                  <a:srgbClr val="002060"/>
                </a:solidFill>
                <a:latin typeface="Times New Roman" panose="02020603050405020304" pitchFamily="18" charset="0"/>
                <a:cs typeface="Times New Roman" panose="02020603050405020304" pitchFamily="18" charset="0"/>
              </a:rPr>
              <a:t/>
            </a:r>
            <a:br>
              <a:rPr lang="en-ID" sz="2800" dirty="0">
                <a:solidFill>
                  <a:srgbClr val="002060"/>
                </a:solidFill>
                <a:latin typeface="Times New Roman" panose="02020603050405020304" pitchFamily="18" charset="0"/>
                <a:cs typeface="Times New Roman" panose="02020603050405020304" pitchFamily="18" charset="0"/>
              </a:rPr>
            </a:br>
            <a:endParaRPr lang="en-ID"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137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F1732E-8D24-401D-B8B5-F36DBBCE64F5}"/>
              </a:ext>
            </a:extLst>
          </p:cNvPr>
          <p:cNvSpPr>
            <a:spLocks noGrp="1"/>
          </p:cNvSpPr>
          <p:nvPr>
            <p:ph type="title"/>
          </p:nvPr>
        </p:nvSpPr>
        <p:spPr>
          <a:xfrm>
            <a:off x="677334" y="0"/>
            <a:ext cx="8596668" cy="6858000"/>
          </a:xfrm>
        </p:spPr>
        <p:txBody>
          <a:bodyPr>
            <a:normAutofit/>
          </a:bodyPr>
          <a:lstStyle/>
          <a:p>
            <a:r>
              <a:rPr lang="en-ID" sz="2800" dirty="0">
                <a:solidFill>
                  <a:srgbClr val="002060"/>
                </a:solidFill>
                <a:latin typeface="Times New Roman" panose="02020603050405020304" pitchFamily="18" charset="0"/>
                <a:cs typeface="Times New Roman" panose="02020603050405020304" pitchFamily="18" charset="0"/>
              </a:rPr>
              <a:t/>
            </a:r>
            <a:br>
              <a:rPr lang="en-ID" sz="2800" dirty="0">
                <a:solidFill>
                  <a:srgbClr val="002060"/>
                </a:solidFill>
                <a:latin typeface="Times New Roman" panose="02020603050405020304" pitchFamily="18" charset="0"/>
                <a:cs typeface="Times New Roman" panose="02020603050405020304" pitchFamily="18" charset="0"/>
              </a:rPr>
            </a:br>
            <a:r>
              <a:rPr lang="en-ID" sz="2800" b="1" dirty="0" err="1">
                <a:solidFill>
                  <a:srgbClr val="002060"/>
                </a:solidFill>
                <a:latin typeface="Times New Roman" panose="02020603050405020304" pitchFamily="18" charset="0"/>
                <a:cs typeface="Times New Roman" panose="02020603050405020304" pitchFamily="18" charset="0"/>
              </a:rPr>
              <a:t>Syarat</a:t>
            </a:r>
            <a:r>
              <a:rPr lang="en-ID" sz="2800" b="1" dirty="0">
                <a:solidFill>
                  <a:srgbClr val="002060"/>
                </a:solidFill>
                <a:latin typeface="Times New Roman" panose="02020603050405020304" pitchFamily="18" charset="0"/>
                <a:cs typeface="Times New Roman" panose="02020603050405020304" pitchFamily="18" charset="0"/>
              </a:rPr>
              <a:t> </a:t>
            </a:r>
            <a:r>
              <a:rPr lang="en-ID" sz="2800" b="1" dirty="0" err="1">
                <a:solidFill>
                  <a:srgbClr val="002060"/>
                </a:solidFill>
                <a:latin typeface="Times New Roman" panose="02020603050405020304" pitchFamily="18" charset="0"/>
                <a:cs typeface="Times New Roman" panose="02020603050405020304" pitchFamily="18" charset="0"/>
              </a:rPr>
              <a:t>sahnya</a:t>
            </a:r>
            <a:r>
              <a:rPr lang="en-ID" sz="2800" b="1" dirty="0">
                <a:solidFill>
                  <a:srgbClr val="002060"/>
                </a:solidFill>
                <a:latin typeface="Times New Roman" panose="02020603050405020304" pitchFamily="18" charset="0"/>
                <a:cs typeface="Times New Roman" panose="02020603050405020304" pitchFamily="18" charset="0"/>
              </a:rPr>
              <a:t> </a:t>
            </a:r>
            <a:r>
              <a:rPr lang="en-ID" sz="2800" b="1" dirty="0" err="1">
                <a:solidFill>
                  <a:srgbClr val="002060"/>
                </a:solidFill>
                <a:latin typeface="Times New Roman" panose="02020603050405020304" pitchFamily="18" charset="0"/>
                <a:cs typeface="Times New Roman" panose="02020603050405020304" pitchFamily="18" charset="0"/>
              </a:rPr>
              <a:t>perkawinan</a:t>
            </a:r>
            <a:r>
              <a:rPr lang="en-ID" sz="2800" b="1" dirty="0">
                <a:solidFill>
                  <a:srgbClr val="002060"/>
                </a:solidFill>
                <a:latin typeface="Times New Roman" panose="02020603050405020304" pitchFamily="18" charset="0"/>
                <a:cs typeface="Times New Roman" panose="02020603050405020304" pitchFamily="18" charset="0"/>
              </a:rPr>
              <a:t> </a:t>
            </a:r>
            <a:r>
              <a:rPr lang="en-ID" sz="2800" dirty="0">
                <a:solidFill>
                  <a:srgbClr val="002060"/>
                </a:solidFill>
                <a:latin typeface="Times New Roman" panose="02020603050405020304" pitchFamily="18" charset="0"/>
                <a:cs typeface="Times New Roman" panose="02020603050405020304" pitchFamily="18" charset="0"/>
              </a:rPr>
              <a:t>: </a:t>
            </a:r>
            <a:br>
              <a:rPr lang="en-ID" sz="2800" dirty="0">
                <a:solidFill>
                  <a:srgbClr val="002060"/>
                </a:solidFill>
                <a:latin typeface="Times New Roman" panose="02020603050405020304" pitchFamily="18" charset="0"/>
                <a:cs typeface="Times New Roman" panose="02020603050405020304" pitchFamily="18" charset="0"/>
              </a:rPr>
            </a:br>
            <a:r>
              <a:rPr lang="en-ID" sz="2800" dirty="0">
                <a:solidFill>
                  <a:srgbClr val="002060"/>
                </a:solidFill>
                <a:latin typeface="Times New Roman" panose="02020603050405020304" pitchFamily="18" charset="0"/>
                <a:cs typeface="Times New Roman" panose="02020603050405020304" pitchFamily="18" charset="0"/>
              </a:rPr>
              <a:t> </a:t>
            </a:r>
            <a:br>
              <a:rPr lang="en-ID" sz="2800" dirty="0">
                <a:solidFill>
                  <a:srgbClr val="002060"/>
                </a:solidFill>
                <a:latin typeface="Times New Roman" panose="02020603050405020304" pitchFamily="18" charset="0"/>
                <a:cs typeface="Times New Roman" panose="02020603050405020304" pitchFamily="18" charset="0"/>
              </a:rPr>
            </a:br>
            <a:r>
              <a:rPr lang="en-ID" sz="2800" b="1" dirty="0" err="1">
                <a:solidFill>
                  <a:srgbClr val="C00000"/>
                </a:solidFill>
                <a:latin typeface="Times New Roman" panose="02020603050405020304" pitchFamily="18" charset="0"/>
                <a:cs typeface="Times New Roman" panose="02020603050405020304" pitchFamily="18" charset="0"/>
              </a:rPr>
              <a:t>Pasal</a:t>
            </a:r>
            <a:r>
              <a:rPr lang="en-ID" sz="2800" b="1" dirty="0">
                <a:solidFill>
                  <a:srgbClr val="C00000"/>
                </a:solidFill>
                <a:latin typeface="Times New Roman" panose="02020603050405020304" pitchFamily="18" charset="0"/>
                <a:cs typeface="Times New Roman" panose="02020603050405020304" pitchFamily="18" charset="0"/>
              </a:rPr>
              <a:t> 2 UU </a:t>
            </a:r>
            <a:r>
              <a:rPr lang="en-ID" sz="2800" b="1" dirty="0" err="1">
                <a:solidFill>
                  <a:srgbClr val="C00000"/>
                </a:solidFill>
                <a:latin typeface="Times New Roman" panose="02020603050405020304" pitchFamily="18" charset="0"/>
                <a:cs typeface="Times New Roman" panose="02020603050405020304" pitchFamily="18" charset="0"/>
              </a:rPr>
              <a:t>Perkawinan</a:t>
            </a:r>
            <a:r>
              <a:rPr lang="en-ID" sz="2800" dirty="0">
                <a:solidFill>
                  <a:srgbClr val="002060"/>
                </a:solidFill>
                <a:latin typeface="Times New Roman" panose="02020603050405020304" pitchFamily="18" charset="0"/>
                <a:cs typeface="Times New Roman" panose="02020603050405020304" pitchFamily="18" charset="0"/>
              </a:rPr>
              <a:t/>
            </a:r>
            <a:br>
              <a:rPr lang="en-ID" sz="2800" dirty="0">
                <a:solidFill>
                  <a:srgbClr val="002060"/>
                </a:solidFill>
                <a:latin typeface="Times New Roman" panose="02020603050405020304" pitchFamily="18" charset="0"/>
                <a:cs typeface="Times New Roman" panose="02020603050405020304" pitchFamily="18" charset="0"/>
              </a:rPr>
            </a:br>
            <a:r>
              <a:rPr lang="en-ID" sz="2800" dirty="0">
                <a:solidFill>
                  <a:srgbClr val="002060"/>
                </a:solidFill>
                <a:latin typeface="Times New Roman" panose="02020603050405020304" pitchFamily="18" charset="0"/>
                <a:cs typeface="Times New Roman" panose="02020603050405020304" pitchFamily="18" charset="0"/>
              </a:rPr>
              <a:t/>
            </a:r>
            <a:br>
              <a:rPr lang="en-ID" sz="2800" dirty="0">
                <a:solidFill>
                  <a:srgbClr val="002060"/>
                </a:solidFill>
                <a:latin typeface="Times New Roman" panose="02020603050405020304" pitchFamily="18" charset="0"/>
                <a:cs typeface="Times New Roman" panose="02020603050405020304" pitchFamily="18" charset="0"/>
              </a:rPr>
            </a:br>
            <a:r>
              <a:rPr lang="en-ID" sz="2800" dirty="0">
                <a:solidFill>
                  <a:srgbClr val="002060"/>
                </a:solidFill>
                <a:latin typeface="Times New Roman" panose="02020603050405020304" pitchFamily="18" charset="0"/>
                <a:cs typeface="Times New Roman" panose="02020603050405020304" pitchFamily="18" charset="0"/>
              </a:rPr>
              <a:t>1</a:t>
            </a:r>
            <a:r>
              <a:rPr lang="en-ID" sz="2800" b="1"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Perkawinan</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adalah</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sah</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apabila</a:t>
            </a:r>
            <a:r>
              <a:rPr lang="en-ID" sz="2800" dirty="0">
                <a:solidFill>
                  <a:srgbClr val="002060"/>
                </a:solidFill>
                <a:latin typeface="Times New Roman" panose="02020603050405020304" pitchFamily="18" charset="0"/>
                <a:cs typeface="Times New Roman" panose="02020603050405020304" pitchFamily="18" charset="0"/>
              </a:rPr>
              <a:t> </a:t>
            </a:r>
            <a:r>
              <a:rPr lang="en-ID" sz="2800" i="1" dirty="0" err="1">
                <a:solidFill>
                  <a:srgbClr val="FF0000"/>
                </a:solidFill>
                <a:latin typeface="Times New Roman" panose="02020603050405020304" pitchFamily="18" charset="0"/>
                <a:cs typeface="Times New Roman" panose="02020603050405020304" pitchFamily="18" charset="0"/>
              </a:rPr>
              <a:t>dilakukan</a:t>
            </a:r>
            <a:r>
              <a:rPr lang="en-ID" sz="2800" i="1" dirty="0">
                <a:solidFill>
                  <a:srgbClr val="FF0000"/>
                </a:solidFill>
                <a:latin typeface="Times New Roman" panose="02020603050405020304" pitchFamily="18" charset="0"/>
                <a:cs typeface="Times New Roman" panose="02020603050405020304" pitchFamily="18" charset="0"/>
              </a:rPr>
              <a:t> </a:t>
            </a:r>
            <a:r>
              <a:rPr lang="en-ID" sz="2800" i="1" dirty="0" err="1">
                <a:solidFill>
                  <a:srgbClr val="FF0000"/>
                </a:solidFill>
                <a:latin typeface="Times New Roman" panose="02020603050405020304" pitchFamily="18" charset="0"/>
                <a:cs typeface="Times New Roman" panose="02020603050405020304" pitchFamily="18" charset="0"/>
              </a:rPr>
              <a:t>menurut</a:t>
            </a:r>
            <a:r>
              <a:rPr lang="en-ID" sz="2800" i="1" dirty="0">
                <a:solidFill>
                  <a:srgbClr val="FF0000"/>
                </a:solidFill>
                <a:latin typeface="Times New Roman" panose="02020603050405020304" pitchFamily="18" charset="0"/>
                <a:cs typeface="Times New Roman" panose="02020603050405020304" pitchFamily="18" charset="0"/>
              </a:rPr>
              <a:t> </a:t>
            </a:r>
            <a:r>
              <a:rPr lang="en-ID" sz="2800" i="1" dirty="0" err="1">
                <a:solidFill>
                  <a:srgbClr val="FF0000"/>
                </a:solidFill>
                <a:latin typeface="Times New Roman" panose="02020603050405020304" pitchFamily="18" charset="0"/>
                <a:cs typeface="Times New Roman" panose="02020603050405020304" pitchFamily="18" charset="0"/>
              </a:rPr>
              <a:t>hukum</a:t>
            </a:r>
            <a:r>
              <a:rPr lang="en-ID" sz="2800" i="1" dirty="0">
                <a:solidFill>
                  <a:srgbClr val="FF0000"/>
                </a:solidFill>
                <a:latin typeface="Times New Roman" panose="02020603050405020304" pitchFamily="18" charset="0"/>
                <a:cs typeface="Times New Roman" panose="02020603050405020304" pitchFamily="18" charset="0"/>
              </a:rPr>
              <a:t> </a:t>
            </a:r>
            <a:r>
              <a:rPr lang="en-ID" sz="2800" i="1" dirty="0" err="1">
                <a:solidFill>
                  <a:srgbClr val="FF0000"/>
                </a:solidFill>
                <a:latin typeface="Times New Roman" panose="02020603050405020304" pitchFamily="18" charset="0"/>
                <a:cs typeface="Times New Roman" panose="02020603050405020304" pitchFamily="18" charset="0"/>
              </a:rPr>
              <a:t>masing-masing</a:t>
            </a:r>
            <a:r>
              <a:rPr lang="en-ID" sz="2800" i="1" dirty="0">
                <a:solidFill>
                  <a:srgbClr val="FF0000"/>
                </a:solidFill>
                <a:latin typeface="Times New Roman" panose="02020603050405020304" pitchFamily="18" charset="0"/>
                <a:cs typeface="Times New Roman" panose="02020603050405020304" pitchFamily="18" charset="0"/>
              </a:rPr>
              <a:t> </a:t>
            </a:r>
            <a:r>
              <a:rPr lang="en-ID" sz="2800" i="1" dirty="0" err="1">
                <a:solidFill>
                  <a:srgbClr val="FF0000"/>
                </a:solidFill>
                <a:latin typeface="Times New Roman" panose="02020603050405020304" pitchFamily="18" charset="0"/>
                <a:cs typeface="Times New Roman" panose="02020603050405020304" pitchFamily="18" charset="0"/>
              </a:rPr>
              <a:t>agamanya</a:t>
            </a:r>
            <a:r>
              <a:rPr lang="en-ID" sz="2800" i="1" dirty="0">
                <a:solidFill>
                  <a:srgbClr val="FF0000"/>
                </a:solidFill>
                <a:latin typeface="Times New Roman" panose="02020603050405020304" pitchFamily="18" charset="0"/>
                <a:cs typeface="Times New Roman" panose="02020603050405020304" pitchFamily="18" charset="0"/>
              </a:rPr>
              <a:t> dan </a:t>
            </a:r>
            <a:r>
              <a:rPr lang="en-ID" sz="2800" i="1" dirty="0" err="1">
                <a:solidFill>
                  <a:srgbClr val="FF0000"/>
                </a:solidFill>
                <a:latin typeface="Times New Roman" panose="02020603050405020304" pitchFamily="18" charset="0"/>
                <a:cs typeface="Times New Roman" panose="02020603050405020304" pitchFamily="18" charset="0"/>
              </a:rPr>
              <a:t>kepercayaannya</a:t>
            </a:r>
            <a:r>
              <a:rPr lang="en-ID" sz="2800" i="1" dirty="0">
                <a:solidFill>
                  <a:srgbClr val="FF000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itu</a:t>
            </a:r>
            <a:r>
              <a:rPr lang="en-ID" sz="2800" dirty="0">
                <a:solidFill>
                  <a:srgbClr val="002060"/>
                </a:solidFill>
                <a:latin typeface="Times New Roman" panose="02020603050405020304" pitchFamily="18" charset="0"/>
                <a:cs typeface="Times New Roman" panose="02020603050405020304" pitchFamily="18" charset="0"/>
              </a:rPr>
              <a:t>.</a:t>
            </a:r>
            <a:br>
              <a:rPr lang="en-ID" sz="2800" dirty="0">
                <a:solidFill>
                  <a:srgbClr val="002060"/>
                </a:solidFill>
                <a:latin typeface="Times New Roman" panose="02020603050405020304" pitchFamily="18" charset="0"/>
                <a:cs typeface="Times New Roman" panose="02020603050405020304" pitchFamily="18" charset="0"/>
              </a:rPr>
            </a:br>
            <a:r>
              <a:rPr lang="en-ID" sz="2800" dirty="0">
                <a:solidFill>
                  <a:srgbClr val="002060"/>
                </a:solidFill>
                <a:latin typeface="Times New Roman" panose="02020603050405020304" pitchFamily="18" charset="0"/>
                <a:cs typeface="Times New Roman" panose="02020603050405020304" pitchFamily="18" charset="0"/>
              </a:rPr>
              <a:t>2.Tiap-tiap </a:t>
            </a:r>
            <a:r>
              <a:rPr lang="en-ID" sz="2800" dirty="0" err="1">
                <a:solidFill>
                  <a:srgbClr val="002060"/>
                </a:solidFill>
                <a:latin typeface="Times New Roman" panose="02020603050405020304" pitchFamily="18" charset="0"/>
                <a:cs typeface="Times New Roman" panose="02020603050405020304" pitchFamily="18" charset="0"/>
              </a:rPr>
              <a:t>perkawinan</a:t>
            </a:r>
            <a:r>
              <a:rPr lang="en-ID" sz="2800" dirty="0">
                <a:solidFill>
                  <a:srgbClr val="002060"/>
                </a:solidFill>
                <a:latin typeface="Times New Roman" panose="02020603050405020304" pitchFamily="18" charset="0"/>
                <a:cs typeface="Times New Roman" panose="02020603050405020304" pitchFamily="18" charset="0"/>
              </a:rPr>
              <a:t> </a:t>
            </a:r>
            <a:r>
              <a:rPr lang="en-ID" sz="2800" b="1" i="1" dirty="0" err="1">
                <a:solidFill>
                  <a:srgbClr val="FF0000"/>
                </a:solidFill>
                <a:latin typeface="Times New Roman" panose="02020603050405020304" pitchFamily="18" charset="0"/>
                <a:cs typeface="Times New Roman" panose="02020603050405020304" pitchFamily="18" charset="0"/>
              </a:rPr>
              <a:t>dicatat</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menurut</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peraturan</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perundang-undangan</a:t>
            </a:r>
            <a:r>
              <a:rPr lang="en-ID" sz="2800" dirty="0">
                <a:solidFill>
                  <a:srgbClr val="002060"/>
                </a:solidFill>
                <a:latin typeface="Times New Roman" panose="02020603050405020304" pitchFamily="18" charset="0"/>
                <a:cs typeface="Times New Roman" panose="02020603050405020304" pitchFamily="18" charset="0"/>
              </a:rPr>
              <a:t> yang </a:t>
            </a:r>
            <a:r>
              <a:rPr lang="en-ID" sz="2800" dirty="0" err="1">
                <a:solidFill>
                  <a:srgbClr val="002060"/>
                </a:solidFill>
                <a:latin typeface="Times New Roman" panose="02020603050405020304" pitchFamily="18" charset="0"/>
                <a:cs typeface="Times New Roman" panose="02020603050405020304" pitchFamily="18" charset="0"/>
              </a:rPr>
              <a:t>berlaku</a:t>
            </a:r>
            <a:r>
              <a:rPr lang="en-ID" sz="2800" dirty="0">
                <a:solidFill>
                  <a:srgbClr val="002060"/>
                </a:solidFill>
                <a:latin typeface="Times New Roman" panose="02020603050405020304" pitchFamily="18" charset="0"/>
                <a:cs typeface="Times New Roman" panose="02020603050405020304" pitchFamily="18" charset="0"/>
              </a:rPr>
              <a:t>.</a:t>
            </a:r>
            <a:br>
              <a:rPr lang="en-ID" sz="2800" dirty="0">
                <a:solidFill>
                  <a:srgbClr val="002060"/>
                </a:solidFill>
                <a:latin typeface="Times New Roman" panose="02020603050405020304" pitchFamily="18" charset="0"/>
                <a:cs typeface="Times New Roman" panose="02020603050405020304" pitchFamily="18" charset="0"/>
              </a:rPr>
            </a:br>
            <a:r>
              <a:rPr lang="en-ID" sz="2800" dirty="0">
                <a:solidFill>
                  <a:srgbClr val="002060"/>
                </a:solidFill>
                <a:latin typeface="Times New Roman" panose="02020603050405020304" pitchFamily="18" charset="0"/>
                <a:cs typeface="Times New Roman" panose="02020603050405020304" pitchFamily="18" charset="0"/>
              </a:rPr>
              <a:t/>
            </a:r>
            <a:br>
              <a:rPr lang="en-ID" sz="2800" dirty="0">
                <a:solidFill>
                  <a:srgbClr val="002060"/>
                </a:solidFill>
                <a:latin typeface="Times New Roman" panose="02020603050405020304" pitchFamily="18" charset="0"/>
                <a:cs typeface="Times New Roman" panose="02020603050405020304" pitchFamily="18" charset="0"/>
              </a:rPr>
            </a:br>
            <a:r>
              <a:rPr lang="en-ID" sz="2800" dirty="0">
                <a:solidFill>
                  <a:srgbClr val="002060"/>
                </a:solidFill>
                <a:latin typeface="Times New Roman" panose="02020603050405020304" pitchFamily="18" charset="0"/>
                <a:cs typeface="Times New Roman" panose="02020603050405020304" pitchFamily="18" charset="0"/>
              </a:rPr>
              <a:t>Hal </a:t>
            </a:r>
            <a:r>
              <a:rPr lang="en-ID" sz="2800" dirty="0" err="1">
                <a:solidFill>
                  <a:srgbClr val="002060"/>
                </a:solidFill>
                <a:latin typeface="Times New Roman" panose="02020603050405020304" pitchFamily="18" charset="0"/>
                <a:cs typeface="Times New Roman" panose="02020603050405020304" pitchFamily="18" charset="0"/>
              </a:rPr>
              <a:t>ini</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berarti</a:t>
            </a:r>
            <a:r>
              <a:rPr lang="en-ID" sz="2800" dirty="0">
                <a:solidFill>
                  <a:srgbClr val="002060"/>
                </a:solidFill>
                <a:latin typeface="Times New Roman" panose="02020603050405020304" pitchFamily="18" charset="0"/>
                <a:cs typeface="Times New Roman" panose="02020603050405020304" pitchFamily="18" charset="0"/>
              </a:rPr>
              <a:t> UU </a:t>
            </a:r>
            <a:r>
              <a:rPr lang="en-ID" sz="2800" dirty="0" err="1">
                <a:solidFill>
                  <a:srgbClr val="002060"/>
                </a:solidFill>
                <a:latin typeface="Times New Roman" panose="02020603050405020304" pitchFamily="18" charset="0"/>
                <a:cs typeface="Times New Roman" panose="02020603050405020304" pitchFamily="18" charset="0"/>
              </a:rPr>
              <a:t>Perkawinan</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menyerahkan</a:t>
            </a:r>
            <a:r>
              <a:rPr lang="en-ID" sz="2800" dirty="0">
                <a:solidFill>
                  <a:srgbClr val="002060"/>
                </a:solidFill>
                <a:latin typeface="Times New Roman" panose="02020603050405020304" pitchFamily="18" charset="0"/>
                <a:cs typeface="Times New Roman" panose="02020603050405020304" pitchFamily="18" charset="0"/>
              </a:rPr>
              <a:t> pada </a:t>
            </a:r>
            <a:r>
              <a:rPr lang="en-ID" sz="2800" dirty="0" err="1">
                <a:solidFill>
                  <a:srgbClr val="002060"/>
                </a:solidFill>
                <a:latin typeface="Times New Roman" panose="02020603050405020304" pitchFamily="18" charset="0"/>
                <a:cs typeface="Times New Roman" panose="02020603050405020304" pitchFamily="18" charset="0"/>
              </a:rPr>
              <a:t>ajaran</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dari</a:t>
            </a:r>
            <a:r>
              <a:rPr lang="en-ID" sz="2800" dirty="0">
                <a:solidFill>
                  <a:srgbClr val="002060"/>
                </a:solidFill>
                <a:latin typeface="Times New Roman" panose="02020603050405020304" pitchFamily="18" charset="0"/>
                <a:cs typeface="Times New Roman" panose="02020603050405020304" pitchFamily="18" charset="0"/>
              </a:rPr>
              <a:t> agama </a:t>
            </a:r>
            <a:r>
              <a:rPr lang="en-ID" sz="2800" dirty="0" err="1">
                <a:solidFill>
                  <a:srgbClr val="002060"/>
                </a:solidFill>
                <a:latin typeface="Times New Roman" panose="02020603050405020304" pitchFamily="18" charset="0"/>
                <a:cs typeface="Times New Roman" panose="02020603050405020304" pitchFamily="18" charset="0"/>
              </a:rPr>
              <a:t>masing-masing</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terkait</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hukum</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perkawinan</a:t>
            </a:r>
            <a:r>
              <a:rPr lang="en-ID" sz="2800" dirty="0">
                <a:solidFill>
                  <a:srgbClr val="002060"/>
                </a:solidFill>
                <a:latin typeface="Times New Roman" panose="02020603050405020304" pitchFamily="18" charset="0"/>
                <a:cs typeface="Times New Roman" panose="02020603050405020304" pitchFamily="18" charset="0"/>
              </a:rPr>
              <a:t> </a:t>
            </a:r>
            <a:r>
              <a:rPr lang="en-ID" sz="2800" dirty="0" err="1">
                <a:solidFill>
                  <a:srgbClr val="002060"/>
                </a:solidFill>
                <a:latin typeface="Times New Roman" panose="02020603050405020304" pitchFamily="18" charset="0"/>
                <a:cs typeface="Times New Roman" panose="02020603050405020304" pitchFamily="18" charset="0"/>
              </a:rPr>
              <a:t>beda</a:t>
            </a:r>
            <a:r>
              <a:rPr lang="en-ID" sz="2800" dirty="0">
                <a:solidFill>
                  <a:srgbClr val="002060"/>
                </a:solidFill>
                <a:latin typeface="Times New Roman" panose="02020603050405020304" pitchFamily="18" charset="0"/>
                <a:cs typeface="Times New Roman" panose="02020603050405020304" pitchFamily="18" charset="0"/>
              </a:rPr>
              <a:t> agama.</a:t>
            </a:r>
          </a:p>
        </p:txBody>
      </p:sp>
    </p:spTree>
    <p:extLst>
      <p:ext uri="{BB962C8B-B14F-4D97-AF65-F5344CB8AC3E}">
        <p14:creationId xmlns:p14="http://schemas.microsoft.com/office/powerpoint/2010/main" val="3257833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F650AC-69F7-4E9B-BDAA-BAEA3BCBBBFC}"/>
              </a:ext>
            </a:extLst>
          </p:cNvPr>
          <p:cNvSpPr>
            <a:spLocks noGrp="1"/>
          </p:cNvSpPr>
          <p:nvPr>
            <p:ph type="title"/>
          </p:nvPr>
        </p:nvSpPr>
        <p:spPr>
          <a:xfrm>
            <a:off x="677334" y="0"/>
            <a:ext cx="8596668" cy="6858000"/>
          </a:xfrm>
        </p:spPr>
        <p:txBody>
          <a:bodyPr>
            <a:normAutofit fontScale="90000"/>
          </a:bodyPr>
          <a:lstStyle/>
          <a:p>
            <a:r>
              <a:rPr lang="en-ID" sz="2800" dirty="0">
                <a:solidFill>
                  <a:srgbClr val="002060"/>
                </a:solidFill>
                <a:latin typeface="Times New Roman" panose="02020603050405020304" pitchFamily="18" charset="0"/>
                <a:cs typeface="Times New Roman" panose="02020603050405020304" pitchFamily="18" charset="0"/>
              </a:rPr>
              <a:t/>
            </a:r>
            <a:br>
              <a:rPr lang="en-ID" sz="2800" dirty="0">
                <a:solidFill>
                  <a:srgbClr val="002060"/>
                </a:solidFill>
                <a:latin typeface="Times New Roman" panose="02020603050405020304" pitchFamily="18" charset="0"/>
                <a:cs typeface="Times New Roman" panose="02020603050405020304" pitchFamily="18" charset="0"/>
              </a:rPr>
            </a:br>
            <a:r>
              <a:rPr lang="en-ID" sz="3100" dirty="0">
                <a:solidFill>
                  <a:srgbClr val="002060"/>
                </a:solidFill>
                <a:latin typeface="Times New Roman" panose="02020603050405020304" pitchFamily="18" charset="0"/>
                <a:cs typeface="Times New Roman" panose="02020603050405020304" pitchFamily="18" charset="0"/>
              </a:rPr>
              <a:t>Pada </a:t>
            </a:r>
            <a:r>
              <a:rPr lang="en-ID" sz="3100" dirty="0" err="1">
                <a:solidFill>
                  <a:srgbClr val="002060"/>
                </a:solidFill>
                <a:latin typeface="Times New Roman" panose="02020603050405020304" pitchFamily="18" charset="0"/>
                <a:cs typeface="Times New Roman" panose="02020603050405020304" pitchFamily="18" charset="0"/>
              </a:rPr>
              <a:t>akhirnya</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semua</a:t>
            </a:r>
            <a:r>
              <a:rPr lang="en-ID" sz="3100" dirty="0">
                <a:solidFill>
                  <a:srgbClr val="002060"/>
                </a:solidFill>
                <a:latin typeface="Times New Roman" panose="02020603050405020304" pitchFamily="18" charset="0"/>
                <a:cs typeface="Times New Roman" panose="02020603050405020304" pitchFamily="18" charset="0"/>
              </a:rPr>
              <a:t> orang </a:t>
            </a:r>
            <a:r>
              <a:rPr lang="en-ID" sz="3100" dirty="0" err="1">
                <a:solidFill>
                  <a:srgbClr val="002060"/>
                </a:solidFill>
                <a:latin typeface="Times New Roman" panose="02020603050405020304" pitchFamily="18" charset="0"/>
                <a:cs typeface="Times New Roman" panose="02020603050405020304" pitchFamily="18" charset="0"/>
              </a:rPr>
              <a:t>mampu</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memilih</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pasangan</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tapi</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hanya</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sedikit</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dari</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mereka</a:t>
            </a:r>
            <a:r>
              <a:rPr lang="en-ID" sz="3100" dirty="0">
                <a:solidFill>
                  <a:srgbClr val="002060"/>
                </a:solidFill>
                <a:latin typeface="Times New Roman" panose="02020603050405020304" pitchFamily="18" charset="0"/>
                <a:cs typeface="Times New Roman" panose="02020603050405020304" pitchFamily="18" charset="0"/>
              </a:rPr>
              <a:t> yang </a:t>
            </a:r>
            <a:r>
              <a:rPr lang="en-ID" sz="3100" dirty="0" err="1">
                <a:solidFill>
                  <a:srgbClr val="002060"/>
                </a:solidFill>
                <a:latin typeface="Times New Roman" panose="02020603050405020304" pitchFamily="18" charset="0"/>
                <a:cs typeface="Times New Roman" panose="02020603050405020304" pitchFamily="18" charset="0"/>
              </a:rPr>
              <a:t>mampu</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bertahan</a:t>
            </a:r>
            <a:r>
              <a:rPr lang="en-ID" sz="3100" dirty="0">
                <a:solidFill>
                  <a:srgbClr val="002060"/>
                </a:solidFill>
                <a:latin typeface="Times New Roman" panose="02020603050405020304" pitchFamily="18" charset="0"/>
                <a:cs typeface="Times New Roman" panose="02020603050405020304" pitchFamily="18" charset="0"/>
              </a:rPr>
              <a:t> pada </a:t>
            </a:r>
            <a:r>
              <a:rPr lang="en-ID" sz="3100" dirty="0" err="1">
                <a:solidFill>
                  <a:srgbClr val="002060"/>
                </a:solidFill>
                <a:latin typeface="Times New Roman" panose="02020603050405020304" pitchFamily="18" charset="0"/>
                <a:cs typeface="Times New Roman" panose="02020603050405020304" pitchFamily="18" charset="0"/>
              </a:rPr>
              <a:t>pilihannya</a:t>
            </a:r>
            <a:r>
              <a:rPr lang="en-ID" sz="3100" dirty="0">
                <a:solidFill>
                  <a:srgbClr val="002060"/>
                </a:solidFill>
                <a:latin typeface="Times New Roman" panose="02020603050405020304" pitchFamily="18" charset="0"/>
                <a:cs typeface="Times New Roman" panose="02020603050405020304" pitchFamily="18" charset="0"/>
              </a:rPr>
              <a:t> dan </a:t>
            </a:r>
            <a:r>
              <a:rPr lang="en-ID" sz="3100" dirty="0" err="1">
                <a:solidFill>
                  <a:srgbClr val="002060"/>
                </a:solidFill>
                <a:latin typeface="Times New Roman" panose="02020603050405020304" pitchFamily="18" charset="0"/>
                <a:cs typeface="Times New Roman" panose="02020603050405020304" pitchFamily="18" charset="0"/>
              </a:rPr>
              <a:t>menemukan</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seseorang</a:t>
            </a:r>
            <a:r>
              <a:rPr lang="en-ID" sz="3100" dirty="0">
                <a:solidFill>
                  <a:srgbClr val="002060"/>
                </a:solidFill>
                <a:latin typeface="Times New Roman" panose="02020603050405020304" pitchFamily="18" charset="0"/>
                <a:cs typeface="Times New Roman" panose="02020603050405020304" pitchFamily="18" charset="0"/>
              </a:rPr>
              <a:t> yang </a:t>
            </a:r>
            <a:r>
              <a:rPr lang="en-ID" sz="3100" dirty="0" err="1">
                <a:solidFill>
                  <a:srgbClr val="002060"/>
                </a:solidFill>
                <a:latin typeface="Times New Roman" panose="02020603050405020304" pitchFamily="18" charset="0"/>
                <a:cs typeface="Times New Roman" panose="02020603050405020304" pitchFamily="18" charset="0"/>
              </a:rPr>
              <a:t>tepat</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dapat</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membuat</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kita</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merasa</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tenang</a:t>
            </a:r>
            <a:r>
              <a:rPr lang="en-ID" sz="3100" dirty="0">
                <a:solidFill>
                  <a:srgbClr val="002060"/>
                </a:solidFill>
                <a:latin typeface="Times New Roman" panose="02020603050405020304" pitchFamily="18" charset="0"/>
                <a:cs typeface="Times New Roman" panose="02020603050405020304" pitchFamily="18" charset="0"/>
              </a:rPr>
              <a:t> dan </a:t>
            </a:r>
            <a:r>
              <a:rPr lang="en-ID" sz="3100" dirty="0" err="1">
                <a:solidFill>
                  <a:srgbClr val="002060"/>
                </a:solidFill>
                <a:latin typeface="Times New Roman" panose="02020603050405020304" pitchFamily="18" charset="0"/>
                <a:cs typeface="Times New Roman" panose="02020603050405020304" pitchFamily="18" charset="0"/>
              </a:rPr>
              <a:t>aman</a:t>
            </a:r>
            <a:r>
              <a:rPr lang="en-ID" sz="3100" dirty="0">
                <a:solidFill>
                  <a:srgbClr val="002060"/>
                </a:solidFill>
                <a:latin typeface="Times New Roman" panose="02020603050405020304" pitchFamily="18" charset="0"/>
                <a:cs typeface="Times New Roman" panose="02020603050405020304" pitchFamily="18" charset="0"/>
              </a:rPr>
              <a:t>, dan </a:t>
            </a:r>
            <a:r>
              <a:rPr lang="en-ID" sz="3100" dirty="0" err="1">
                <a:solidFill>
                  <a:srgbClr val="002060"/>
                </a:solidFill>
                <a:latin typeface="Times New Roman" panose="02020603050405020304" pitchFamily="18" charset="0"/>
                <a:cs typeface="Times New Roman" panose="02020603050405020304" pitchFamily="18" charset="0"/>
              </a:rPr>
              <a:t>memiliki</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rumah</a:t>
            </a:r>
            <a:r>
              <a:rPr lang="en-ID" sz="3100" dirty="0">
                <a:solidFill>
                  <a:srgbClr val="002060"/>
                </a:solidFill>
                <a:latin typeface="Times New Roman" panose="02020603050405020304" pitchFamily="18" charset="0"/>
                <a:cs typeface="Times New Roman" panose="02020603050405020304" pitchFamily="18" charset="0"/>
              </a:rPr>
              <a:t> yang </a:t>
            </a:r>
            <a:r>
              <a:rPr lang="en-ID" sz="3100" dirty="0" err="1">
                <a:solidFill>
                  <a:srgbClr val="002060"/>
                </a:solidFill>
                <a:latin typeface="Times New Roman" panose="02020603050405020304" pitchFamily="18" charset="0"/>
                <a:cs typeface="Times New Roman" panose="02020603050405020304" pitchFamily="18" charset="0"/>
              </a:rPr>
              <a:t>membuatmu</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selalu</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menjadi</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tempat</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pulang</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adalah</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perasaan</a:t>
            </a:r>
            <a:r>
              <a:rPr lang="en-ID" sz="3100" dirty="0">
                <a:solidFill>
                  <a:srgbClr val="002060"/>
                </a:solidFill>
                <a:latin typeface="Times New Roman" panose="02020603050405020304" pitchFamily="18" charset="0"/>
                <a:cs typeface="Times New Roman" panose="02020603050405020304" pitchFamily="18" charset="0"/>
              </a:rPr>
              <a:t> yang paling </a:t>
            </a:r>
            <a:r>
              <a:rPr lang="en-ID" sz="3100" dirty="0" err="1">
                <a:solidFill>
                  <a:srgbClr val="002060"/>
                </a:solidFill>
                <a:latin typeface="Times New Roman" panose="02020603050405020304" pitchFamily="18" charset="0"/>
                <a:cs typeface="Times New Roman" panose="02020603050405020304" pitchFamily="18" charset="0"/>
              </a:rPr>
              <a:t>indah</a:t>
            </a:r>
            <a:r>
              <a:rPr lang="en-ID" sz="3100" dirty="0">
                <a:solidFill>
                  <a:srgbClr val="002060"/>
                </a:solidFill>
                <a:latin typeface="Times New Roman" panose="02020603050405020304" pitchFamily="18" charset="0"/>
                <a:cs typeface="Times New Roman" panose="02020603050405020304" pitchFamily="18" charset="0"/>
              </a:rPr>
              <a:t> di dunia.</a:t>
            </a:r>
            <a:r>
              <a:rPr lang="en-ID" sz="3100" dirty="0">
                <a:latin typeface="Times New Roman" panose="02020603050405020304" pitchFamily="18" charset="0"/>
                <a:cs typeface="Times New Roman" panose="02020603050405020304" pitchFamily="18" charset="0"/>
              </a:rPr>
              <a:t> </a:t>
            </a:r>
            <a:br>
              <a:rPr lang="en-ID" sz="3100" dirty="0">
                <a:latin typeface="Times New Roman" panose="02020603050405020304" pitchFamily="18" charset="0"/>
                <a:cs typeface="Times New Roman" panose="02020603050405020304" pitchFamily="18" charset="0"/>
              </a:rPr>
            </a:br>
            <a:r>
              <a:rPr lang="en-ID" sz="3100" dirty="0">
                <a:solidFill>
                  <a:srgbClr val="002060"/>
                </a:solidFill>
                <a:latin typeface="Times New Roman" panose="02020603050405020304" pitchFamily="18" charset="0"/>
                <a:cs typeface="Times New Roman" panose="02020603050405020304" pitchFamily="18" charset="0"/>
              </a:rPr>
              <a:t>Rasa </a:t>
            </a:r>
            <a:r>
              <a:rPr lang="en-ID" sz="3100" dirty="0" err="1">
                <a:solidFill>
                  <a:srgbClr val="002060"/>
                </a:solidFill>
                <a:latin typeface="Times New Roman" panose="02020603050405020304" pitchFamily="18" charset="0"/>
                <a:cs typeface="Times New Roman" panose="02020603050405020304" pitchFamily="18" charset="0"/>
              </a:rPr>
              <a:t>bahagia</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kerap</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menjadi</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emosi</a:t>
            </a:r>
            <a:r>
              <a:rPr lang="en-ID" sz="3100" dirty="0">
                <a:solidFill>
                  <a:srgbClr val="002060"/>
                </a:solidFill>
                <a:latin typeface="Times New Roman" panose="02020603050405020304" pitchFamily="18" charset="0"/>
                <a:cs typeface="Times New Roman" panose="02020603050405020304" pitchFamily="18" charset="0"/>
              </a:rPr>
              <a:t> yang </a:t>
            </a:r>
            <a:r>
              <a:rPr lang="en-ID" sz="3100" dirty="0" err="1">
                <a:solidFill>
                  <a:srgbClr val="002060"/>
                </a:solidFill>
                <a:latin typeface="Times New Roman" panose="02020603050405020304" pitchFamily="18" charset="0"/>
                <a:cs typeface="Times New Roman" panose="02020603050405020304" pitchFamily="18" charset="0"/>
              </a:rPr>
              <a:t>diinginkan</a:t>
            </a:r>
            <a:r>
              <a:rPr lang="en-ID" sz="3100" dirty="0">
                <a:solidFill>
                  <a:srgbClr val="002060"/>
                </a:solidFill>
                <a:latin typeface="Times New Roman" panose="02020603050405020304" pitchFamily="18" charset="0"/>
                <a:cs typeface="Times New Roman" panose="02020603050405020304" pitchFamily="18" charset="0"/>
              </a:rPr>
              <a:t> oleh </a:t>
            </a:r>
            <a:r>
              <a:rPr lang="en-ID" sz="3100" dirty="0" err="1">
                <a:solidFill>
                  <a:srgbClr val="002060"/>
                </a:solidFill>
                <a:latin typeface="Times New Roman" panose="02020603050405020304" pitchFamily="18" charset="0"/>
                <a:cs typeface="Times New Roman" panose="02020603050405020304" pitchFamily="18" charset="0"/>
              </a:rPr>
              <a:t>setiap</a:t>
            </a:r>
            <a:r>
              <a:rPr lang="en-ID" sz="3100" dirty="0">
                <a:solidFill>
                  <a:srgbClr val="002060"/>
                </a:solidFill>
                <a:latin typeface="Times New Roman" panose="02020603050405020304" pitchFamily="18" charset="0"/>
                <a:cs typeface="Times New Roman" panose="02020603050405020304" pitchFamily="18" charset="0"/>
              </a:rPr>
              <a:t> orang. Di dunia </a:t>
            </a:r>
            <a:r>
              <a:rPr lang="en-ID" sz="3100" dirty="0" err="1">
                <a:solidFill>
                  <a:srgbClr val="002060"/>
                </a:solidFill>
                <a:latin typeface="Times New Roman" panose="02020603050405020304" pitchFamily="18" charset="0"/>
                <a:cs typeface="Times New Roman" panose="02020603050405020304" pitchFamily="18" charset="0"/>
              </a:rPr>
              <a:t>ini</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hampir</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tak</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ada</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seorang</a:t>
            </a:r>
            <a:r>
              <a:rPr lang="en-ID" sz="3100" dirty="0">
                <a:solidFill>
                  <a:srgbClr val="002060"/>
                </a:solidFill>
                <a:latin typeface="Times New Roman" panose="02020603050405020304" pitchFamily="18" charset="0"/>
                <a:cs typeface="Times New Roman" panose="02020603050405020304" pitchFamily="18" charset="0"/>
              </a:rPr>
              <a:t> pun yang </a:t>
            </a:r>
            <a:r>
              <a:rPr lang="en-ID" sz="3100" dirty="0" err="1">
                <a:solidFill>
                  <a:srgbClr val="002060"/>
                </a:solidFill>
                <a:latin typeface="Times New Roman" panose="02020603050405020304" pitchFamily="18" charset="0"/>
                <a:cs typeface="Times New Roman" panose="02020603050405020304" pitchFamily="18" charset="0"/>
              </a:rPr>
              <a:t>tidak</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menginginkan</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bahagia</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Kebahagiaan</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merupakan</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tujuan</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utama</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dalam</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kehidupan</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manusia</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Namun</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kebahagian</a:t>
            </a:r>
            <a:r>
              <a:rPr lang="en-ID" sz="3100" dirty="0">
                <a:solidFill>
                  <a:srgbClr val="002060"/>
                </a:solidFill>
                <a:latin typeface="Times New Roman" panose="02020603050405020304" pitchFamily="18" charset="0"/>
                <a:cs typeface="Times New Roman" panose="02020603050405020304" pitchFamily="18" charset="0"/>
              </a:rPr>
              <a:t> juga </a:t>
            </a:r>
            <a:r>
              <a:rPr lang="en-ID" sz="3100" dirty="0" err="1">
                <a:solidFill>
                  <a:srgbClr val="002060"/>
                </a:solidFill>
                <a:latin typeface="Times New Roman" panose="02020603050405020304" pitchFamily="18" charset="0"/>
                <a:cs typeface="Times New Roman" panose="02020603050405020304" pitchFamily="18" charset="0"/>
              </a:rPr>
              <a:t>dipengaruhi</a:t>
            </a:r>
            <a:r>
              <a:rPr lang="en-ID" sz="3100" dirty="0">
                <a:solidFill>
                  <a:srgbClr val="002060"/>
                </a:solidFill>
                <a:latin typeface="Times New Roman" panose="02020603050405020304" pitchFamily="18" charset="0"/>
                <a:cs typeface="Times New Roman" panose="02020603050405020304" pitchFamily="18" charset="0"/>
              </a:rPr>
              <a:t> oleh </a:t>
            </a:r>
            <a:r>
              <a:rPr lang="en-ID" sz="3100" dirty="0" err="1">
                <a:solidFill>
                  <a:srgbClr val="002060"/>
                </a:solidFill>
                <a:latin typeface="Times New Roman" panose="02020603050405020304" pitchFamily="18" charset="0"/>
                <a:cs typeface="Times New Roman" panose="02020603050405020304" pitchFamily="18" charset="0"/>
              </a:rPr>
              <a:t>beberapa</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faktor</a:t>
            </a:r>
            <a:r>
              <a:rPr lang="en-ID" sz="3100" dirty="0">
                <a:solidFill>
                  <a:srgbClr val="002060"/>
                </a:solidFill>
                <a:latin typeface="Times New Roman" panose="02020603050405020304" pitchFamily="18" charset="0"/>
                <a:cs typeface="Times New Roman" panose="02020603050405020304" pitchFamily="18" charset="0"/>
              </a:rPr>
              <a:t>, di </a:t>
            </a:r>
            <a:r>
              <a:rPr lang="en-ID" sz="3100" dirty="0" err="1">
                <a:solidFill>
                  <a:srgbClr val="002060"/>
                </a:solidFill>
                <a:latin typeface="Times New Roman" panose="02020603050405020304" pitchFamily="18" charset="0"/>
                <a:cs typeface="Times New Roman" panose="02020603050405020304" pitchFamily="18" charset="0"/>
              </a:rPr>
              <a:t>antaranya</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uang</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kehidupan</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sosial</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kesehatan</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pendidikan</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pasangan</a:t>
            </a:r>
            <a:r>
              <a:rPr lang="en-ID" sz="3100" dirty="0">
                <a:solidFill>
                  <a:srgbClr val="002060"/>
                </a:solidFill>
                <a:latin typeface="Times New Roman" panose="02020603050405020304" pitchFamily="18" charset="0"/>
                <a:cs typeface="Times New Roman" panose="02020603050405020304" pitchFamily="18" charset="0"/>
              </a:rPr>
              <a:t> dan </a:t>
            </a:r>
            <a:r>
              <a:rPr lang="en-ID" sz="3100" dirty="0" err="1">
                <a:solidFill>
                  <a:srgbClr val="002060"/>
                </a:solidFill>
                <a:latin typeface="Times New Roman" panose="02020603050405020304" pitchFamily="18" charset="0"/>
                <a:cs typeface="Times New Roman" panose="02020603050405020304" pitchFamily="18" charset="0"/>
              </a:rPr>
              <a:t>banyak</a:t>
            </a:r>
            <a:r>
              <a:rPr lang="en-ID" sz="3100" dirty="0">
                <a:solidFill>
                  <a:srgbClr val="002060"/>
                </a:solidFill>
                <a:latin typeface="Times New Roman" panose="02020603050405020304" pitchFamily="18" charset="0"/>
                <a:cs typeface="Times New Roman" panose="02020603050405020304" pitchFamily="18" charset="0"/>
              </a:rPr>
              <a:t> </a:t>
            </a:r>
            <a:r>
              <a:rPr lang="en-ID" sz="3100" dirty="0" err="1">
                <a:solidFill>
                  <a:srgbClr val="002060"/>
                </a:solidFill>
                <a:latin typeface="Times New Roman" panose="02020603050405020304" pitchFamily="18" charset="0"/>
                <a:cs typeface="Times New Roman" panose="02020603050405020304" pitchFamily="18" charset="0"/>
              </a:rPr>
              <a:t>lainnya</a:t>
            </a:r>
            <a:r>
              <a:rPr lang="en-ID" sz="3100" dirty="0" smtClean="0">
                <a:solidFill>
                  <a:srgbClr val="002060"/>
                </a:solidFill>
                <a:latin typeface="Times New Roman" panose="02020603050405020304" pitchFamily="18" charset="0"/>
                <a:cs typeface="Times New Roman" panose="02020603050405020304" pitchFamily="18" charset="0"/>
              </a:rPr>
              <a:t>.</a:t>
            </a:r>
            <a:br>
              <a:rPr lang="en-ID" sz="3100" dirty="0" smtClean="0">
                <a:solidFill>
                  <a:srgbClr val="002060"/>
                </a:solidFill>
                <a:latin typeface="Times New Roman" panose="02020603050405020304" pitchFamily="18" charset="0"/>
                <a:cs typeface="Times New Roman" panose="02020603050405020304" pitchFamily="18" charset="0"/>
              </a:rPr>
            </a:br>
            <a:r>
              <a:rPr lang="en-ID" sz="2200" dirty="0" smtClean="0">
                <a:solidFill>
                  <a:srgbClr val="002060"/>
                </a:solidFill>
                <a:latin typeface="Times New Roman" panose="02020603050405020304" pitchFamily="18" charset="0"/>
                <a:cs typeface="Times New Roman" panose="02020603050405020304" pitchFamily="18" charset="0"/>
              </a:rPr>
              <a:t>Semarang, 28 September 2023</a:t>
            </a:r>
            <a:r>
              <a:rPr lang="en-ID" sz="3100" dirty="0">
                <a:solidFill>
                  <a:srgbClr val="002060"/>
                </a:solidFill>
                <a:latin typeface="Times New Roman" panose="02020603050405020304" pitchFamily="18" charset="0"/>
                <a:cs typeface="Times New Roman" panose="02020603050405020304" pitchFamily="18" charset="0"/>
              </a:rPr>
              <a:t/>
            </a:r>
            <a:br>
              <a:rPr lang="en-ID" sz="3100" dirty="0">
                <a:solidFill>
                  <a:srgbClr val="002060"/>
                </a:solidFill>
                <a:latin typeface="Times New Roman" panose="02020603050405020304" pitchFamily="18" charset="0"/>
                <a:cs typeface="Times New Roman" panose="02020603050405020304" pitchFamily="18" charset="0"/>
              </a:rPr>
            </a:br>
            <a:r>
              <a:rPr lang="en-ID" sz="3100" b="1" dirty="0" err="1">
                <a:solidFill>
                  <a:srgbClr val="002060"/>
                </a:solidFill>
                <a:latin typeface="Times New Roman" panose="02020603050405020304" pitchFamily="18" charset="0"/>
                <a:cs typeface="Times New Roman" panose="02020603050405020304" pitchFamily="18" charset="0"/>
              </a:rPr>
              <a:t>Terima</a:t>
            </a:r>
            <a:r>
              <a:rPr lang="en-ID" sz="3100" b="1" dirty="0">
                <a:solidFill>
                  <a:srgbClr val="002060"/>
                </a:solidFill>
                <a:latin typeface="Times New Roman" panose="02020603050405020304" pitchFamily="18" charset="0"/>
                <a:cs typeface="Times New Roman" panose="02020603050405020304" pitchFamily="18" charset="0"/>
              </a:rPr>
              <a:t> Kasih… </a:t>
            </a:r>
            <a:r>
              <a:rPr lang="en-ID" sz="3100" dirty="0">
                <a:solidFill>
                  <a:srgbClr val="002060"/>
                </a:solidFill>
                <a:latin typeface="Times New Roman" panose="02020603050405020304" pitchFamily="18" charset="0"/>
                <a:cs typeface="Times New Roman" panose="02020603050405020304" pitchFamily="18" charset="0"/>
              </a:rPr>
              <a:t/>
            </a:r>
            <a:br>
              <a:rPr lang="en-ID" sz="3100" dirty="0">
                <a:solidFill>
                  <a:srgbClr val="002060"/>
                </a:solidFill>
                <a:latin typeface="Times New Roman" panose="02020603050405020304" pitchFamily="18" charset="0"/>
                <a:cs typeface="Times New Roman" panose="02020603050405020304" pitchFamily="18" charset="0"/>
              </a:rPr>
            </a:br>
            <a:endParaRPr lang="en-ID" sz="31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122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B28F98-4215-4F48-AF33-811DFCF034B1}"/>
              </a:ext>
            </a:extLst>
          </p:cNvPr>
          <p:cNvSpPr>
            <a:spLocks noGrp="1"/>
          </p:cNvSpPr>
          <p:nvPr>
            <p:ph type="ctrTitle"/>
          </p:nvPr>
        </p:nvSpPr>
        <p:spPr>
          <a:xfrm>
            <a:off x="825910" y="1"/>
            <a:ext cx="8568813" cy="6297560"/>
          </a:xfrm>
        </p:spPr>
        <p:txBody>
          <a:bodyPr/>
          <a:lstStyle/>
          <a:p>
            <a:pPr algn="l"/>
            <a:r>
              <a:rPr lang="en-US" sz="3200" b="1" dirty="0">
                <a:solidFill>
                  <a:schemeClr val="accent6">
                    <a:lumMod val="50000"/>
                  </a:schemeClr>
                </a:solidFill>
                <a:latin typeface="Times New Roman" panose="02020603050405020304" pitchFamily="18" charset="0"/>
                <a:cs typeface="Times New Roman" panose="02020603050405020304" pitchFamily="18" charset="0"/>
              </a:rPr>
              <a:t>PERKAWINAN…</a:t>
            </a:r>
            <a:br>
              <a:rPr lang="en-US" sz="3200" b="1" dirty="0">
                <a:solidFill>
                  <a:schemeClr val="accent6">
                    <a:lumMod val="50000"/>
                  </a:schemeClr>
                </a:solidFill>
                <a:latin typeface="Times New Roman" panose="02020603050405020304" pitchFamily="18" charset="0"/>
                <a:cs typeface="Times New Roman" panose="02020603050405020304" pitchFamily="18" charset="0"/>
              </a:rPr>
            </a:br>
            <a:r>
              <a:rPr lang="en-US" sz="3200" b="1" dirty="0">
                <a:solidFill>
                  <a:schemeClr val="accent6">
                    <a:lumMod val="50000"/>
                  </a:schemeClr>
                </a:solidFill>
                <a:latin typeface="Times New Roman" panose="02020603050405020304" pitchFamily="18" charset="0"/>
                <a:cs typeface="Times New Roman" panose="02020603050405020304" pitchFamily="18" charset="0"/>
              </a:rPr>
              <a:t/>
            </a:r>
            <a:br>
              <a:rPr lang="en-US" sz="3200" b="1" dirty="0">
                <a:solidFill>
                  <a:schemeClr val="accent6">
                    <a:lumMod val="50000"/>
                  </a:schemeClr>
                </a:solidFill>
                <a:latin typeface="Times New Roman" panose="02020603050405020304" pitchFamily="18" charset="0"/>
                <a:cs typeface="Times New Roman" panose="02020603050405020304" pitchFamily="18" charset="0"/>
              </a:rPr>
            </a:br>
            <a:r>
              <a:rPr lang="en-US" sz="3200" b="1" dirty="0">
                <a:solidFill>
                  <a:schemeClr val="accent6">
                    <a:lumMod val="50000"/>
                  </a:schemeClr>
                </a:solidFill>
                <a:latin typeface="Times New Roman" panose="02020603050405020304" pitchFamily="18" charset="0"/>
                <a:cs typeface="Times New Roman" panose="02020603050405020304" pitchFamily="18" charset="0"/>
              </a:rPr>
              <a:t/>
            </a:r>
            <a:br>
              <a:rPr lang="en-US" sz="3200" b="1" dirty="0">
                <a:solidFill>
                  <a:schemeClr val="accent6">
                    <a:lumMod val="50000"/>
                  </a:schemeClr>
                </a:solidFill>
                <a:latin typeface="Times New Roman" panose="02020603050405020304" pitchFamily="18" charset="0"/>
                <a:cs typeface="Times New Roman" panose="02020603050405020304" pitchFamily="18" charset="0"/>
              </a:rPr>
            </a:br>
            <a:r>
              <a:rPr lang="en-US" sz="3200" b="1" dirty="0" err="1">
                <a:solidFill>
                  <a:srgbClr val="C00000"/>
                </a:solidFill>
                <a:latin typeface="Times New Roman" panose="02020603050405020304" pitchFamily="18" charset="0"/>
                <a:cs typeface="Times New Roman" panose="02020603050405020304" pitchFamily="18" charset="0"/>
              </a:rPr>
              <a:t>Pasal</a:t>
            </a:r>
            <a:r>
              <a:rPr lang="en-US" sz="3200" b="1" dirty="0">
                <a:solidFill>
                  <a:srgbClr val="C00000"/>
                </a:solidFill>
                <a:latin typeface="Times New Roman" panose="02020603050405020304" pitchFamily="18" charset="0"/>
                <a:cs typeface="Times New Roman" panose="02020603050405020304" pitchFamily="18" charset="0"/>
              </a:rPr>
              <a:t> 1 UU I/1974 </a:t>
            </a:r>
            <a:r>
              <a:rPr lang="en-US" sz="3200" dirty="0">
                <a:solidFill>
                  <a:schemeClr val="accent6">
                    <a:lumMod val="50000"/>
                  </a:schemeClr>
                </a:solidFill>
                <a:latin typeface="Times New Roman" panose="02020603050405020304" pitchFamily="18" charset="0"/>
                <a:cs typeface="Times New Roman" panose="02020603050405020304" pitchFamily="18" charset="0"/>
              </a:rPr>
              <a:t>:</a:t>
            </a:r>
            <a:br>
              <a:rPr lang="en-US" sz="3200" dirty="0">
                <a:solidFill>
                  <a:schemeClr val="accent6">
                    <a:lumMod val="50000"/>
                  </a:schemeClr>
                </a:solidFill>
                <a:latin typeface="Times New Roman" panose="02020603050405020304" pitchFamily="18" charset="0"/>
                <a:cs typeface="Times New Roman" panose="02020603050405020304" pitchFamily="18" charset="0"/>
              </a:rPr>
            </a:br>
            <a:r>
              <a:rPr lang="en-US" sz="3200" dirty="0">
                <a:solidFill>
                  <a:schemeClr val="accent6">
                    <a:lumMod val="50000"/>
                  </a:schemeClr>
                </a:solidFill>
                <a:latin typeface="Times New Roman" panose="02020603050405020304" pitchFamily="18" charset="0"/>
                <a:cs typeface="Times New Roman" panose="02020603050405020304" pitchFamily="18" charset="0"/>
              </a:rPr>
              <a:t/>
            </a:r>
            <a:br>
              <a:rPr lang="en-US" sz="3200" dirty="0">
                <a:solidFill>
                  <a:schemeClr val="accent6">
                    <a:lumMod val="50000"/>
                  </a:schemeClr>
                </a:solidFill>
                <a:latin typeface="Times New Roman" panose="02020603050405020304" pitchFamily="18" charset="0"/>
                <a:cs typeface="Times New Roman" panose="02020603050405020304" pitchFamily="18" charset="0"/>
              </a:rPr>
            </a:br>
            <a:r>
              <a:rPr lang="en-ID" sz="3200" dirty="0" err="1">
                <a:solidFill>
                  <a:srgbClr val="002060"/>
                </a:solidFill>
                <a:latin typeface="Times New Roman" panose="02020603050405020304" pitchFamily="18" charset="0"/>
                <a:cs typeface="Times New Roman" panose="02020603050405020304" pitchFamily="18" charset="0"/>
              </a:rPr>
              <a:t>adalah</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ikatan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lahir</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batin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antara</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seorang</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pria</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dengan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seorang</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wanita</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sebagai</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suami</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isteri</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dengan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tujuan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membentuk</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keluarga</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rumah</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tangga</a:t>
            </a:r>
            <a:r>
              <a:rPr lang="en-ID" sz="3200" dirty="0">
                <a:solidFill>
                  <a:srgbClr val="002060"/>
                </a:solidFill>
                <a:latin typeface="Times New Roman" panose="02020603050405020304" pitchFamily="18" charset="0"/>
                <a:cs typeface="Times New Roman" panose="02020603050405020304" pitchFamily="18" charset="0"/>
              </a:rPr>
              <a:t>) yang </a:t>
            </a:r>
            <a:r>
              <a:rPr lang="en-ID" sz="3200" dirty="0" err="1">
                <a:solidFill>
                  <a:srgbClr val="002060"/>
                </a:solidFill>
                <a:latin typeface="Times New Roman" panose="02020603050405020304" pitchFamily="18" charset="0"/>
                <a:cs typeface="Times New Roman" panose="02020603050405020304" pitchFamily="18" charset="0"/>
              </a:rPr>
              <a:t>bahagia</a:t>
            </a:r>
            <a:r>
              <a:rPr lang="en-ID" sz="3200" dirty="0">
                <a:solidFill>
                  <a:srgbClr val="002060"/>
                </a:solidFill>
                <a:latin typeface="Times New Roman" panose="02020603050405020304" pitchFamily="18" charset="0"/>
                <a:cs typeface="Times New Roman" panose="02020603050405020304" pitchFamily="18" charset="0"/>
              </a:rPr>
              <a:t> dan </a:t>
            </a:r>
            <a:r>
              <a:rPr lang="en-ID" sz="3200" dirty="0" err="1">
                <a:solidFill>
                  <a:srgbClr val="002060"/>
                </a:solidFill>
                <a:latin typeface="Times New Roman" panose="02020603050405020304" pitchFamily="18" charset="0"/>
                <a:cs typeface="Times New Roman" panose="02020603050405020304" pitchFamily="18" charset="0"/>
              </a:rPr>
              <a:t>kekal</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berdasarkan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Ketuhanan</a:t>
            </a:r>
            <a:r>
              <a:rPr lang="en-ID" sz="3200" dirty="0">
                <a:solidFill>
                  <a:srgbClr val="002060"/>
                </a:solidFill>
                <a:latin typeface="Times New Roman" panose="02020603050405020304" pitchFamily="18" charset="0"/>
                <a:cs typeface="Times New Roman" panose="02020603050405020304" pitchFamily="18" charset="0"/>
              </a:rPr>
              <a:t> Yang </a:t>
            </a:r>
            <a:r>
              <a:rPr lang="en-ID" sz="3200" dirty="0" err="1">
                <a:solidFill>
                  <a:srgbClr val="002060"/>
                </a:solidFill>
                <a:latin typeface="Times New Roman" panose="02020603050405020304" pitchFamily="18" charset="0"/>
                <a:cs typeface="Times New Roman" panose="02020603050405020304" pitchFamily="18" charset="0"/>
              </a:rPr>
              <a:t>Maha</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Esa</a:t>
            </a:r>
            <a:r>
              <a:rPr lang="en-ID" sz="3200" dirty="0">
                <a:solidFill>
                  <a:srgbClr val="002060"/>
                </a:solidFill>
                <a:latin typeface="Times New Roman" panose="02020603050405020304" pitchFamily="18" charset="0"/>
                <a:cs typeface="Times New Roman" panose="02020603050405020304" pitchFamily="18" charset="0"/>
              </a:rPr>
              <a:t>.</a:t>
            </a:r>
            <a:br>
              <a:rPr lang="en-ID" sz="3200" dirty="0">
                <a:solidFill>
                  <a:srgbClr val="002060"/>
                </a:solidFill>
                <a:latin typeface="Times New Roman" panose="02020603050405020304" pitchFamily="18" charset="0"/>
                <a:cs typeface="Times New Roman" panose="02020603050405020304" pitchFamily="18" charset="0"/>
              </a:rPr>
            </a:br>
            <a:endParaRPr lang="en-ID"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 xmlns:a16="http://schemas.microsoft.com/office/drawing/2014/main" id="{036BDF29-02FC-464C-BF8A-5EDE09D6EEF7}"/>
              </a:ext>
            </a:extLst>
          </p:cNvPr>
          <p:cNvSpPr>
            <a:spLocks noGrp="1"/>
          </p:cNvSpPr>
          <p:nvPr>
            <p:ph type="subTitle" idx="1"/>
          </p:nvPr>
        </p:nvSpPr>
        <p:spPr>
          <a:xfrm flipV="1">
            <a:off x="1507067" y="6857998"/>
            <a:ext cx="7766936" cy="45719"/>
          </a:xfrm>
        </p:spPr>
        <p:txBody>
          <a:bodyPr>
            <a:normAutofit fontScale="25000" lnSpcReduction="20000"/>
          </a:bodyPr>
          <a:lstStyle/>
          <a:p>
            <a:endParaRPr lang="en-ID" dirty="0"/>
          </a:p>
        </p:txBody>
      </p:sp>
    </p:spTree>
    <p:extLst>
      <p:ext uri="{BB962C8B-B14F-4D97-AF65-F5344CB8AC3E}">
        <p14:creationId xmlns:p14="http://schemas.microsoft.com/office/powerpoint/2010/main" val="686137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9B87B74A-5BD7-461D-8032-875AE44B72FB}"/>
              </a:ext>
            </a:extLst>
          </p:cNvPr>
          <p:cNvSpPr/>
          <p:nvPr/>
        </p:nvSpPr>
        <p:spPr>
          <a:xfrm>
            <a:off x="737419" y="575187"/>
            <a:ext cx="8406582" cy="6001643"/>
          </a:xfrm>
          <a:prstGeom prst="rect">
            <a:avLst/>
          </a:prstGeom>
        </p:spPr>
        <p:txBody>
          <a:bodyPr wrap="square">
            <a:spAutoFit/>
          </a:bodyPr>
          <a:lstStyle/>
          <a:p>
            <a:r>
              <a:rPr lang="en-ID" sz="3200" b="1" dirty="0" err="1">
                <a:solidFill>
                  <a:srgbClr val="002060"/>
                </a:solidFill>
                <a:latin typeface="Times New Roman" panose="02020603050405020304" pitchFamily="18" charset="0"/>
                <a:cs typeface="Times New Roman" panose="02020603050405020304" pitchFamily="18" charset="0"/>
              </a:rPr>
              <a:t>Perkawinan</a:t>
            </a:r>
            <a:r>
              <a:rPr lang="en-ID" sz="3200" b="1" dirty="0">
                <a:solidFill>
                  <a:srgbClr val="002060"/>
                </a:solidFill>
                <a:latin typeface="Times New Roman" panose="02020603050405020304" pitchFamily="18" charset="0"/>
                <a:cs typeface="Times New Roman" panose="02020603050405020304" pitchFamily="18" charset="0"/>
              </a:rPr>
              <a:t> </a:t>
            </a:r>
            <a:r>
              <a:rPr lang="en-ID" sz="3200" b="1" dirty="0" err="1">
                <a:solidFill>
                  <a:srgbClr val="002060"/>
                </a:solidFill>
                <a:latin typeface="Times New Roman" panose="02020603050405020304" pitchFamily="18" charset="0"/>
                <a:cs typeface="Times New Roman" panose="02020603050405020304" pitchFamily="18" charset="0"/>
              </a:rPr>
              <a:t>dalam</a:t>
            </a:r>
            <a:r>
              <a:rPr lang="en-ID" sz="3200" b="1" dirty="0">
                <a:solidFill>
                  <a:srgbClr val="002060"/>
                </a:solidFill>
                <a:latin typeface="Times New Roman" panose="02020603050405020304" pitchFamily="18" charset="0"/>
                <a:cs typeface="Times New Roman" panose="02020603050405020304" pitchFamily="18" charset="0"/>
              </a:rPr>
              <a:t> </a:t>
            </a:r>
            <a:r>
              <a:rPr lang="en-ID" sz="3200" b="1" dirty="0" err="1">
                <a:solidFill>
                  <a:srgbClr val="002060"/>
                </a:solidFill>
                <a:latin typeface="Times New Roman" panose="02020603050405020304" pitchFamily="18" charset="0"/>
                <a:cs typeface="Times New Roman" panose="02020603050405020304" pitchFamily="18" charset="0"/>
              </a:rPr>
              <a:t>Gereja</a:t>
            </a:r>
            <a:r>
              <a:rPr lang="en-ID" sz="3200" b="1" dirty="0">
                <a:solidFill>
                  <a:srgbClr val="002060"/>
                </a:solidFill>
                <a:latin typeface="Times New Roman" panose="02020603050405020304" pitchFamily="18" charset="0"/>
                <a:cs typeface="Times New Roman" panose="02020603050405020304" pitchFamily="18" charset="0"/>
              </a:rPr>
              <a:t> </a:t>
            </a:r>
            <a:r>
              <a:rPr lang="en-ID" sz="3200" b="1" dirty="0" err="1">
                <a:solidFill>
                  <a:srgbClr val="002060"/>
                </a:solidFill>
                <a:latin typeface="Times New Roman" panose="02020603050405020304" pitchFamily="18" charset="0"/>
                <a:cs typeface="Times New Roman" panose="02020603050405020304" pitchFamily="18" charset="0"/>
              </a:rPr>
              <a:t>Katolik</a:t>
            </a:r>
            <a:r>
              <a:rPr lang="en-ID" sz="3200" dirty="0">
                <a:solidFill>
                  <a:srgbClr val="002060"/>
                </a:solidFill>
                <a:latin typeface="Times New Roman" panose="02020603050405020304" pitchFamily="18" charset="0"/>
                <a:cs typeface="Times New Roman" panose="02020603050405020304" pitchFamily="18" charset="0"/>
              </a:rPr>
              <a:t> </a:t>
            </a:r>
          </a:p>
          <a:p>
            <a:r>
              <a:rPr lang="en-ID" sz="3200" dirty="0" err="1">
                <a:solidFill>
                  <a:srgbClr val="002060"/>
                </a:solidFill>
                <a:latin typeface="Times New Roman" panose="02020603050405020304" pitchFamily="18" charset="0"/>
                <a:cs typeface="Times New Roman" panose="02020603050405020304" pitchFamily="18" charset="0"/>
              </a:rPr>
              <a:t>adalah</a:t>
            </a:r>
            <a:r>
              <a:rPr lang="en-ID" sz="3200" dirty="0">
                <a:solidFill>
                  <a:srgbClr val="002060"/>
                </a:solidFill>
                <a:latin typeface="Times New Roman" panose="02020603050405020304" pitchFamily="18" charset="0"/>
                <a:cs typeface="Times New Roman" panose="02020603050405020304" pitchFamily="18" charset="0"/>
              </a:rPr>
              <a:t> :</a:t>
            </a:r>
          </a:p>
          <a:p>
            <a:r>
              <a:rPr lang="en-ID" sz="3200" dirty="0" err="1">
                <a:solidFill>
                  <a:srgbClr val="002060"/>
                </a:solidFill>
                <a:latin typeface="Times New Roman" panose="02020603050405020304" pitchFamily="18" charset="0"/>
                <a:cs typeface="Times New Roman" panose="02020603050405020304" pitchFamily="18" charset="0"/>
              </a:rPr>
              <a:t>perjanjian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antara</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seorang</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laki-laki</a:t>
            </a:r>
            <a:r>
              <a:rPr lang="en-ID" sz="3200" dirty="0">
                <a:solidFill>
                  <a:srgbClr val="002060"/>
                </a:solidFill>
                <a:latin typeface="Times New Roman" panose="02020603050405020304" pitchFamily="18" charset="0"/>
                <a:cs typeface="Times New Roman" panose="02020603050405020304" pitchFamily="18" charset="0"/>
              </a:rPr>
              <a:t> dan </a:t>
            </a:r>
            <a:r>
              <a:rPr lang="en-ID" sz="3200" dirty="0" err="1">
                <a:solidFill>
                  <a:srgbClr val="002060"/>
                </a:solidFill>
                <a:latin typeface="Times New Roman" panose="02020603050405020304" pitchFamily="18" charset="0"/>
                <a:cs typeface="Times New Roman" panose="02020603050405020304" pitchFamily="18" charset="0"/>
              </a:rPr>
              <a:t>seorang</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perempuan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untuk</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membentuk</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kebersamaan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hidup</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dengan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tujuan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yaitu</a:t>
            </a:r>
            <a:r>
              <a:rPr lang="en-ID" sz="3200" dirty="0">
                <a:solidFill>
                  <a:srgbClr val="002060"/>
                </a:solidFill>
                <a:latin typeface="Times New Roman" panose="02020603050405020304" pitchFamily="18" charset="0"/>
                <a:cs typeface="Times New Roman" panose="02020603050405020304" pitchFamily="18" charset="0"/>
              </a:rPr>
              <a:t>: </a:t>
            </a:r>
            <a:r>
              <a:rPr lang="en-ID" sz="3200" b="1" i="1" dirty="0" err="1">
                <a:solidFill>
                  <a:srgbClr val="002060"/>
                </a:solidFill>
                <a:latin typeface="Times New Roman" panose="02020603050405020304" pitchFamily="18" charset="0"/>
                <a:cs typeface="Times New Roman" panose="02020603050405020304" pitchFamily="18" charset="0"/>
              </a:rPr>
              <a:t>kesejahteraan</a:t>
            </a:r>
            <a:r>
              <a:rPr lang="en-ID" sz="3200" b="1" i="1" dirty="0">
                <a:solidFill>
                  <a:srgbClr val="002060"/>
                </a:solidFill>
                <a:latin typeface="Times New Roman" panose="02020603050405020304" pitchFamily="18" charset="0"/>
                <a:cs typeface="Times New Roman" panose="02020603050405020304" pitchFamily="18" charset="0"/>
              </a:rPr>
              <a:t> </a:t>
            </a:r>
            <a:r>
              <a:rPr lang="en-ID" sz="3200" b="1" i="1" dirty="0" err="1">
                <a:solidFill>
                  <a:srgbClr val="002060"/>
                </a:solidFill>
                <a:latin typeface="Times New Roman" panose="02020603050405020304" pitchFamily="18" charset="0"/>
                <a:cs typeface="Times New Roman" panose="02020603050405020304" pitchFamily="18" charset="0"/>
              </a:rPr>
              <a:t>suami-istri</a:t>
            </a:r>
            <a:r>
              <a:rPr lang="en-ID" sz="3200" b="1" i="1" dirty="0">
                <a:solidFill>
                  <a:srgbClr val="002060"/>
                </a:solidFill>
                <a:latin typeface="Times New Roman" panose="02020603050405020304" pitchFamily="18" charset="0"/>
                <a:cs typeface="Times New Roman" panose="02020603050405020304" pitchFamily="18" charset="0"/>
              </a:rPr>
              <a:t>, </a:t>
            </a:r>
            <a:r>
              <a:rPr lang="en-ID" sz="3200" b="1" i="1" dirty="0" err="1">
                <a:solidFill>
                  <a:srgbClr val="002060"/>
                </a:solidFill>
                <a:latin typeface="Times New Roman" panose="02020603050405020304" pitchFamily="18" charset="0"/>
                <a:cs typeface="Times New Roman" panose="02020603050405020304" pitchFamily="18" charset="0"/>
              </a:rPr>
              <a:t>kelahiran</a:t>
            </a:r>
            <a:r>
              <a:rPr lang="en-ID" sz="3200" b="1" i="1" dirty="0">
                <a:solidFill>
                  <a:srgbClr val="002060"/>
                </a:solidFill>
                <a:latin typeface="Times New Roman" panose="02020603050405020304" pitchFamily="18" charset="0"/>
                <a:cs typeface="Times New Roman" panose="02020603050405020304" pitchFamily="18" charset="0"/>
              </a:rPr>
              <a:t> </a:t>
            </a:r>
            <a:r>
              <a:rPr lang="en-ID" sz="3200" b="1" i="1" dirty="0" err="1">
                <a:solidFill>
                  <a:srgbClr val="002060"/>
                </a:solidFill>
                <a:latin typeface="Times New Roman" panose="02020603050405020304" pitchFamily="18" charset="0"/>
                <a:cs typeface="Times New Roman" panose="02020603050405020304" pitchFamily="18" charset="0"/>
              </a:rPr>
              <a:t>anak</a:t>
            </a:r>
            <a:r>
              <a:rPr lang="en-ID" sz="3200" b="1" i="1" dirty="0">
                <a:solidFill>
                  <a:srgbClr val="002060"/>
                </a:solidFill>
                <a:latin typeface="Times New Roman" panose="02020603050405020304" pitchFamily="18" charset="0"/>
                <a:cs typeface="Times New Roman" panose="02020603050405020304" pitchFamily="18" charset="0"/>
              </a:rPr>
              <a:t>, dan </a:t>
            </a:r>
            <a:r>
              <a:rPr lang="en-ID" sz="3200" b="1" i="1" dirty="0" err="1">
                <a:solidFill>
                  <a:srgbClr val="002060"/>
                </a:solidFill>
                <a:latin typeface="Times New Roman" panose="02020603050405020304" pitchFamily="18" charset="0"/>
                <a:cs typeface="Times New Roman" panose="02020603050405020304" pitchFamily="18" charset="0"/>
              </a:rPr>
              <a:t>pendidikan</a:t>
            </a:r>
            <a:r>
              <a:rPr lang="en-ID" sz="3200" b="1" i="1" dirty="0">
                <a:solidFill>
                  <a:srgbClr val="002060"/>
                </a:solidFill>
                <a:latin typeface="Times New Roman" panose="02020603050405020304" pitchFamily="18" charset="0"/>
                <a:cs typeface="Times New Roman" panose="02020603050405020304" pitchFamily="18" charset="0"/>
              </a:rPr>
              <a:t> </a:t>
            </a:r>
            <a:r>
              <a:rPr lang="en-ID" sz="3200" b="1" i="1" dirty="0" err="1">
                <a:solidFill>
                  <a:srgbClr val="002060"/>
                </a:solidFill>
                <a:latin typeface="Times New Roman" panose="02020603050405020304" pitchFamily="18" charset="0"/>
                <a:cs typeface="Times New Roman" panose="02020603050405020304" pitchFamily="18" charset="0"/>
              </a:rPr>
              <a:t>anak</a:t>
            </a:r>
            <a:r>
              <a:rPr lang="en-ID" sz="3200" i="1" dirty="0">
                <a:solidFill>
                  <a:srgbClr val="002060"/>
                </a:solidFill>
                <a:latin typeface="Times New Roman" panose="02020603050405020304" pitchFamily="18" charset="0"/>
                <a:cs typeface="Times New Roman" panose="02020603050405020304" pitchFamily="18" charset="0"/>
              </a:rPr>
              <a:t>.</a:t>
            </a:r>
            <a:r>
              <a:rPr lang="en-ID" i="1" dirty="0">
                <a:solidFill>
                  <a:srgbClr val="002060"/>
                </a:solidFill>
              </a:rPr>
              <a:t> </a:t>
            </a:r>
          </a:p>
          <a:p>
            <a:r>
              <a:rPr lang="en-ID" sz="3200" dirty="0" err="1">
                <a:solidFill>
                  <a:srgbClr val="002060"/>
                </a:solidFill>
                <a:latin typeface="Times New Roman" panose="02020603050405020304" pitchFamily="18" charset="0"/>
                <a:cs typeface="Times New Roman" panose="02020603050405020304" pitchFamily="18" charset="0"/>
              </a:rPr>
              <a:t>Hakekat</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perkawinan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katolik</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adalah</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persekutuan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seluruh</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hidup</a:t>
            </a:r>
            <a:r>
              <a:rPr lang="en-ID" sz="3200" dirty="0">
                <a:solidFill>
                  <a:srgbClr val="7030A0"/>
                </a:solidFill>
                <a:latin typeface="Times New Roman" panose="02020603050405020304" pitchFamily="18" charset="0"/>
                <a:cs typeface="Times New Roman" panose="02020603050405020304" pitchFamily="18" charset="0"/>
              </a:rPr>
              <a:t> </a:t>
            </a:r>
            <a:r>
              <a:rPr lang="en-ID" sz="3200" dirty="0">
                <a:latin typeface="Times New Roman" panose="02020603050405020304" pitchFamily="18" charset="0"/>
                <a:cs typeface="Times New Roman" panose="02020603050405020304" pitchFamily="18" charset="0"/>
              </a:rPr>
              <a:t>(</a:t>
            </a:r>
            <a:r>
              <a:rPr lang="en-ID" sz="3200" b="1" i="1" dirty="0">
                <a:solidFill>
                  <a:srgbClr val="002060"/>
                </a:solidFill>
                <a:latin typeface="Times New Roman" panose="02020603050405020304" pitchFamily="18" charset="0"/>
                <a:cs typeface="Times New Roman" panose="02020603050405020304" pitchFamily="18" charset="0"/>
              </a:rPr>
              <a:t>consortium </a:t>
            </a:r>
            <a:r>
              <a:rPr lang="en-ID" sz="3200" b="1" i="1" dirty="0" err="1">
                <a:solidFill>
                  <a:srgbClr val="002060"/>
                </a:solidFill>
                <a:latin typeface="Times New Roman" panose="02020603050405020304" pitchFamily="18" charset="0"/>
                <a:cs typeface="Times New Roman" panose="02020603050405020304" pitchFamily="18" charset="0"/>
              </a:rPr>
              <a:t>totius</a:t>
            </a:r>
            <a:r>
              <a:rPr lang="en-ID" sz="3200" b="1" i="1" dirty="0">
                <a:solidFill>
                  <a:srgbClr val="002060"/>
                </a:solidFill>
                <a:latin typeface="Times New Roman" panose="02020603050405020304" pitchFamily="18" charset="0"/>
                <a:cs typeface="Times New Roman" panose="02020603050405020304" pitchFamily="18" charset="0"/>
              </a:rPr>
              <a:t> vitae</a:t>
            </a:r>
            <a:r>
              <a:rPr lang="en-ID" sz="3200" i="1" dirty="0">
                <a:solidFill>
                  <a:srgbClr val="002060"/>
                </a:solidFill>
                <a:latin typeface="Times New Roman" panose="02020603050405020304" pitchFamily="18" charset="0"/>
                <a:cs typeface="Times New Roman" panose="02020603050405020304" pitchFamily="18" charset="0"/>
              </a:rPr>
              <a:t>). </a:t>
            </a:r>
          </a:p>
          <a:p>
            <a:endParaRPr lang="en-ID" sz="3200" i="1" dirty="0">
              <a:solidFill>
                <a:srgbClr val="002060"/>
              </a:solidFill>
              <a:latin typeface="Times New Roman" panose="02020603050405020304" pitchFamily="18" charset="0"/>
              <a:cs typeface="Times New Roman" panose="02020603050405020304" pitchFamily="18" charset="0"/>
            </a:endParaRPr>
          </a:p>
          <a:p>
            <a:r>
              <a:rPr lang="en-ID" sz="3200" dirty="0" err="1">
                <a:solidFill>
                  <a:srgbClr val="002060"/>
                </a:solidFill>
                <a:latin typeface="Times New Roman" panose="02020603050405020304" pitchFamily="18" charset="0"/>
                <a:cs typeface="Times New Roman" panose="02020603050405020304" pitchFamily="18" charset="0"/>
              </a:rPr>
              <a:t>Ciri</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hakiki</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perkawinan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katolik</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adalah</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kesatuan</a:t>
            </a:r>
            <a:r>
              <a:rPr lang="en-ID" sz="3200" dirty="0">
                <a:solidFill>
                  <a:srgbClr val="002060"/>
                </a:solidFill>
                <a:latin typeface="Times New Roman" panose="02020603050405020304" pitchFamily="18" charset="0"/>
                <a:cs typeface="Times New Roman" panose="02020603050405020304" pitchFamily="18" charset="0"/>
              </a:rPr>
              <a:t> dan </a:t>
            </a:r>
            <a:r>
              <a:rPr lang="en-ID" sz="3200" dirty="0" err="1">
                <a:solidFill>
                  <a:srgbClr val="002060"/>
                </a:solidFill>
                <a:latin typeface="Times New Roman" panose="02020603050405020304" pitchFamily="18" charset="0"/>
                <a:cs typeface="Times New Roman" panose="02020603050405020304" pitchFamily="18" charset="0"/>
              </a:rPr>
              <a:t>ketidak</a:t>
            </a:r>
            <a:r>
              <a:rPr lang="en-ID" sz="3200" dirty="0">
                <a:solidFill>
                  <a:srgbClr val="002060"/>
                </a:solidFill>
                <a:latin typeface="Times New Roman" panose="02020603050405020304" pitchFamily="18" charset="0"/>
                <a:cs typeface="Times New Roman" panose="02020603050405020304" pitchFamily="18" charset="0"/>
              </a:rPr>
              <a:t> – </a:t>
            </a:r>
            <a:r>
              <a:rPr lang="en-ID" sz="3200" dirty="0" err="1">
                <a:solidFill>
                  <a:srgbClr val="002060"/>
                </a:solidFill>
                <a:latin typeface="Times New Roman" panose="02020603050405020304" pitchFamily="18" charset="0"/>
                <a:cs typeface="Times New Roman" panose="02020603050405020304" pitchFamily="18" charset="0"/>
              </a:rPr>
              <a:t>dapat</a:t>
            </a:r>
            <a:r>
              <a:rPr lang="en-ID" sz="3200" dirty="0">
                <a:solidFill>
                  <a:srgbClr val="002060"/>
                </a:solidFill>
                <a:latin typeface="Times New Roman" panose="02020603050405020304" pitchFamily="18" charset="0"/>
                <a:cs typeface="Times New Roman" panose="02020603050405020304" pitchFamily="18" charset="0"/>
              </a:rPr>
              <a:t> – </a:t>
            </a:r>
            <a:r>
              <a:rPr lang="en-ID" sz="3200" dirty="0" err="1">
                <a:solidFill>
                  <a:srgbClr val="002060"/>
                </a:solidFill>
                <a:latin typeface="Times New Roman" panose="02020603050405020304" pitchFamily="18" charset="0"/>
                <a:cs typeface="Times New Roman" panose="02020603050405020304" pitchFamily="18" charset="0"/>
              </a:rPr>
              <a:t>ceraian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a:latin typeface="Times New Roman" panose="02020603050405020304" pitchFamily="18" charset="0"/>
                <a:cs typeface="Times New Roman" panose="02020603050405020304" pitchFamily="18" charset="0"/>
              </a:rPr>
              <a:t>(</a:t>
            </a:r>
            <a:r>
              <a:rPr lang="en-ID" sz="3200" b="1" dirty="0" err="1">
                <a:solidFill>
                  <a:srgbClr val="FF0000"/>
                </a:solidFill>
                <a:latin typeface="Times New Roman" panose="02020603050405020304" pitchFamily="18" charset="0"/>
                <a:cs typeface="Times New Roman" panose="02020603050405020304" pitchFamily="18" charset="0"/>
              </a:rPr>
              <a:t>unitas</a:t>
            </a:r>
            <a:r>
              <a:rPr lang="en-ID" sz="3200" b="1" dirty="0">
                <a:solidFill>
                  <a:srgbClr val="FF0000"/>
                </a:solidFill>
                <a:latin typeface="Times New Roman" panose="02020603050405020304" pitchFamily="18" charset="0"/>
                <a:cs typeface="Times New Roman" panose="02020603050405020304" pitchFamily="18" charset="0"/>
              </a:rPr>
              <a:t> et </a:t>
            </a:r>
            <a:r>
              <a:rPr lang="en-ID" sz="3200" b="1" dirty="0" err="1">
                <a:solidFill>
                  <a:srgbClr val="FF0000"/>
                </a:solidFill>
                <a:latin typeface="Times New Roman" panose="02020603050405020304" pitchFamily="18" charset="0"/>
                <a:cs typeface="Times New Roman" panose="02020603050405020304" pitchFamily="18" charset="0"/>
              </a:rPr>
              <a:t>indissolubilitas</a:t>
            </a:r>
            <a:r>
              <a:rPr lang="en-ID" sz="32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15968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074AEB73-8114-4E07-88DA-7270EC2A4594}"/>
              </a:ext>
            </a:extLst>
          </p:cNvPr>
          <p:cNvSpPr/>
          <p:nvPr/>
        </p:nvSpPr>
        <p:spPr>
          <a:xfrm>
            <a:off x="516194" y="339213"/>
            <a:ext cx="8627807" cy="6001643"/>
          </a:xfrm>
          <a:prstGeom prst="rect">
            <a:avLst/>
          </a:prstGeom>
        </p:spPr>
        <p:txBody>
          <a:bodyPr wrap="square">
            <a:spAutoFit/>
          </a:bodyPr>
          <a:lstStyle/>
          <a:p>
            <a:r>
              <a:rPr lang="en-ID" sz="3200" dirty="0" err="1">
                <a:solidFill>
                  <a:srgbClr val="002060"/>
                </a:solidFill>
                <a:latin typeface="Times New Roman" panose="02020603050405020304" pitchFamily="18" charset="0"/>
                <a:cs typeface="Times New Roman" panose="02020603050405020304" pitchFamily="18" charset="0"/>
              </a:rPr>
              <a:t>Perkawinan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Katolik</a:t>
            </a:r>
            <a:r>
              <a:rPr lang="en-ID" sz="3200" dirty="0">
                <a:solidFill>
                  <a:srgbClr val="BDC1C6"/>
                </a:solidFill>
                <a:latin typeface="Times New Roman" panose="02020603050405020304" pitchFamily="18" charset="0"/>
                <a:cs typeface="Times New Roman" panose="02020603050405020304" pitchFamily="18" charset="0"/>
              </a:rPr>
              <a:t> </a:t>
            </a:r>
            <a:r>
              <a:rPr lang="en-ID" sz="3200" b="1" i="1" dirty="0" err="1">
                <a:solidFill>
                  <a:srgbClr val="FF0000"/>
                </a:solidFill>
                <a:latin typeface="Times New Roman" panose="02020603050405020304" pitchFamily="18" charset="0"/>
                <a:cs typeface="Times New Roman" panose="02020603050405020304" pitchFamily="18" charset="0"/>
              </a:rPr>
              <a:t>bersifat</a:t>
            </a:r>
            <a:r>
              <a:rPr lang="en-ID" sz="3200" b="1" i="1" dirty="0">
                <a:solidFill>
                  <a:srgbClr val="FF0000"/>
                </a:solidFill>
                <a:latin typeface="Times New Roman" panose="02020603050405020304" pitchFamily="18" charset="0"/>
                <a:cs typeface="Times New Roman" panose="02020603050405020304" pitchFamily="18" charset="0"/>
              </a:rPr>
              <a:t> </a:t>
            </a:r>
            <a:r>
              <a:rPr lang="en-ID" sz="3200" b="1" i="1" dirty="0" err="1">
                <a:solidFill>
                  <a:srgbClr val="FF0000"/>
                </a:solidFill>
                <a:latin typeface="Times New Roman" panose="02020603050405020304" pitchFamily="18" charset="0"/>
                <a:cs typeface="Times New Roman" panose="02020603050405020304" pitchFamily="18" charset="0"/>
              </a:rPr>
              <a:t>permanen</a:t>
            </a:r>
            <a:r>
              <a:rPr lang="en-ID" sz="3200" b="1" i="1" dirty="0">
                <a:solidFill>
                  <a:srgbClr val="FF0000"/>
                </a:solidFill>
                <a:latin typeface="Times New Roman" panose="02020603050405020304" pitchFamily="18" charset="0"/>
                <a:cs typeface="Times New Roman" panose="02020603050405020304" pitchFamily="18" charset="0"/>
              </a:rPr>
              <a:t> </a:t>
            </a:r>
            <a:r>
              <a:rPr lang="en-ID" sz="3200" dirty="0">
                <a:solidFill>
                  <a:srgbClr val="002060"/>
                </a:solidFill>
                <a:latin typeface="Times New Roman" panose="02020603050405020304" pitchFamily="18" charset="0"/>
                <a:cs typeface="Times New Roman" panose="02020603050405020304" pitchFamily="18" charset="0"/>
              </a:rPr>
              <a:t>dan </a:t>
            </a:r>
            <a:r>
              <a:rPr lang="en-ID" sz="3200" dirty="0" err="1">
                <a:solidFill>
                  <a:srgbClr val="002060"/>
                </a:solidFill>
                <a:latin typeface="Times New Roman" panose="02020603050405020304" pitchFamily="18" charset="0"/>
                <a:cs typeface="Times New Roman" panose="02020603050405020304" pitchFamily="18" charset="0"/>
              </a:rPr>
              <a:t>tak</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terceraikan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baik</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secara</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intrinsik</a:t>
            </a:r>
            <a:r>
              <a:rPr lang="en-ID" sz="3200" dirty="0">
                <a:solidFill>
                  <a:srgbClr val="002060"/>
                </a:solidFill>
                <a:latin typeface="Times New Roman" panose="02020603050405020304" pitchFamily="18" charset="0"/>
                <a:cs typeface="Times New Roman" panose="02020603050405020304" pitchFamily="18" charset="0"/>
              </a:rPr>
              <a:t> (oleh </a:t>
            </a:r>
            <a:r>
              <a:rPr lang="en-ID" sz="3200" dirty="0" err="1">
                <a:solidFill>
                  <a:srgbClr val="002060"/>
                </a:solidFill>
                <a:latin typeface="Times New Roman" panose="02020603050405020304" pitchFamily="18" charset="0"/>
                <a:cs typeface="Times New Roman" panose="02020603050405020304" pitchFamily="18" charset="0"/>
              </a:rPr>
              <a:t>suami</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istri</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sendiri</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maupun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ekstrinsik</a:t>
            </a:r>
            <a:r>
              <a:rPr lang="en-ID" sz="3200" dirty="0">
                <a:solidFill>
                  <a:srgbClr val="002060"/>
                </a:solidFill>
                <a:latin typeface="Times New Roman" panose="02020603050405020304" pitchFamily="18" charset="0"/>
                <a:cs typeface="Times New Roman" panose="02020603050405020304" pitchFamily="18" charset="0"/>
              </a:rPr>
              <a:t> (oleh </a:t>
            </a:r>
            <a:r>
              <a:rPr lang="en-ID" sz="3200" dirty="0" err="1">
                <a:solidFill>
                  <a:srgbClr val="002060"/>
                </a:solidFill>
                <a:latin typeface="Times New Roman" panose="02020603050405020304" pitchFamily="18" charset="0"/>
                <a:cs typeface="Times New Roman" panose="02020603050405020304" pitchFamily="18" charset="0"/>
              </a:rPr>
              <a:t>pihak</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luar</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Dalam</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hal</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perkawinan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antara</a:t>
            </a:r>
            <a:r>
              <a:rPr lang="en-ID" sz="3200" dirty="0">
                <a:solidFill>
                  <a:srgbClr val="002060"/>
                </a:solidFill>
                <a:latin typeface="Times New Roman" panose="02020603050405020304" pitchFamily="18" charset="0"/>
                <a:cs typeface="Times New Roman" panose="02020603050405020304" pitchFamily="18" charset="0"/>
              </a:rPr>
              <a:t> orang-orang yang </a:t>
            </a:r>
            <a:r>
              <a:rPr lang="en-ID" sz="3200" dirty="0" err="1">
                <a:solidFill>
                  <a:srgbClr val="002060"/>
                </a:solidFill>
                <a:latin typeface="Times New Roman" panose="02020603050405020304" pitchFamily="18" charset="0"/>
                <a:cs typeface="Times New Roman" panose="02020603050405020304" pitchFamily="18" charset="0"/>
              </a:rPr>
              <a:t>telah</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dibaptis</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perkawinan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itu</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memperoleh</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kekukuhan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atas</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dasar</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sakramen</a:t>
            </a:r>
            <a:r>
              <a:rPr lang="en-ID" sz="3200" dirty="0">
                <a:solidFill>
                  <a:srgbClr val="002060"/>
                </a:solidFill>
                <a:latin typeface="Times New Roman" panose="02020603050405020304" pitchFamily="18" charset="0"/>
                <a:cs typeface="Times New Roman" panose="02020603050405020304" pitchFamily="18" charset="0"/>
              </a:rPr>
              <a:t>.</a:t>
            </a:r>
            <a:r>
              <a:rPr lang="en-ID" dirty="0"/>
              <a:t> </a:t>
            </a:r>
            <a:r>
              <a:rPr lang="en-ID" sz="3200" dirty="0" err="1">
                <a:solidFill>
                  <a:srgbClr val="002060"/>
                </a:solidFill>
                <a:latin typeface="Times New Roman" panose="02020603050405020304" pitchFamily="18" charset="0"/>
                <a:cs typeface="Times New Roman" panose="02020603050405020304" pitchFamily="18" charset="0"/>
              </a:rPr>
              <a:t>Gereja</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Katolik</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menghendaki</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perkawinan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keluarga</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Kristiani</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sebagai</a:t>
            </a:r>
            <a:r>
              <a:rPr lang="en-ID" sz="3200" dirty="0">
                <a:solidFill>
                  <a:srgbClr val="002060"/>
                </a:solidFill>
                <a:latin typeface="Times New Roman" panose="02020603050405020304" pitchFamily="18" charset="0"/>
                <a:cs typeface="Times New Roman" panose="02020603050405020304" pitchFamily="18" charset="0"/>
              </a:rPr>
              <a:t> </a:t>
            </a:r>
            <a:r>
              <a:rPr lang="en-ID" sz="3200" b="1" i="1" dirty="0" err="1">
                <a:solidFill>
                  <a:srgbClr val="002060"/>
                </a:solidFill>
                <a:latin typeface="Times New Roman" panose="02020603050405020304" pitchFamily="18" charset="0"/>
                <a:cs typeface="Times New Roman" panose="02020603050405020304" pitchFamily="18" charset="0"/>
              </a:rPr>
              <a:t>sesuatu</a:t>
            </a:r>
            <a:r>
              <a:rPr lang="en-ID" sz="3200" b="1" i="1" dirty="0">
                <a:solidFill>
                  <a:srgbClr val="002060"/>
                </a:solidFill>
                <a:latin typeface="Times New Roman" panose="02020603050405020304" pitchFamily="18" charset="0"/>
                <a:cs typeface="Times New Roman" panose="02020603050405020304" pitchFamily="18" charset="0"/>
              </a:rPr>
              <a:t> yang </a:t>
            </a:r>
            <a:r>
              <a:rPr lang="en-ID" sz="3200" b="1" i="1" dirty="0">
                <a:solidFill>
                  <a:srgbClr val="FF0000"/>
                </a:solidFill>
                <a:latin typeface="Times New Roman" panose="02020603050405020304" pitchFamily="18" charset="0"/>
                <a:cs typeface="Times New Roman" panose="02020603050405020304" pitchFamily="18" charset="0"/>
              </a:rPr>
              <a:t>kudus</a:t>
            </a:r>
            <a:r>
              <a:rPr lang="en-ID" sz="3200" b="1" i="1" dirty="0">
                <a:solidFill>
                  <a:srgbClr val="002060"/>
                </a:solidFill>
                <a:latin typeface="Times New Roman" panose="02020603050405020304" pitchFamily="18" charset="0"/>
                <a:cs typeface="Times New Roman" panose="02020603050405020304" pitchFamily="18" charset="0"/>
              </a:rPr>
              <a:t> </a:t>
            </a:r>
            <a:r>
              <a:rPr lang="en-ID" sz="3200" dirty="0">
                <a:solidFill>
                  <a:srgbClr val="002060"/>
                </a:solidFill>
                <a:latin typeface="Times New Roman" panose="02020603050405020304" pitchFamily="18" charset="0"/>
                <a:cs typeface="Times New Roman" panose="02020603050405020304" pitchFamily="18" charset="0"/>
              </a:rPr>
              <a:t>dan </a:t>
            </a:r>
            <a:r>
              <a:rPr lang="en-ID" sz="3200" b="1" i="1" dirty="0" err="1">
                <a:solidFill>
                  <a:srgbClr val="FF0000"/>
                </a:solidFill>
                <a:latin typeface="Times New Roman" panose="02020603050405020304" pitchFamily="18" charset="0"/>
                <a:cs typeface="Times New Roman" panose="02020603050405020304" pitchFamily="18" charset="0"/>
              </a:rPr>
              <a:t>sakramental</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karena</a:t>
            </a:r>
            <a:r>
              <a:rPr lang="en-ID" sz="3200" dirty="0">
                <a:solidFill>
                  <a:srgbClr val="002060"/>
                </a:solidFill>
                <a:latin typeface="Times New Roman" panose="02020603050405020304" pitchFamily="18" charset="0"/>
                <a:cs typeface="Times New Roman" panose="02020603050405020304" pitchFamily="18" charset="0"/>
              </a:rPr>
              <a:t> Allah </a:t>
            </a:r>
            <a:r>
              <a:rPr lang="en-ID" sz="3200" dirty="0" err="1">
                <a:solidFill>
                  <a:srgbClr val="002060"/>
                </a:solidFill>
                <a:latin typeface="Times New Roman" panose="02020603050405020304" pitchFamily="18" charset="0"/>
                <a:cs typeface="Times New Roman" panose="02020603050405020304" pitchFamily="18" charset="0"/>
              </a:rPr>
              <a:t>hadir</a:t>
            </a:r>
            <a:r>
              <a:rPr lang="en-ID" sz="3200" dirty="0">
                <a:solidFill>
                  <a:srgbClr val="002060"/>
                </a:solidFill>
                <a:latin typeface="Times New Roman" panose="02020603050405020304" pitchFamily="18" charset="0"/>
                <a:cs typeface="Times New Roman" panose="02020603050405020304" pitchFamily="18" charset="0"/>
              </a:rPr>
              <a:t> di </a:t>
            </a:r>
            <a:r>
              <a:rPr lang="en-ID" sz="3200" dirty="0" err="1">
                <a:solidFill>
                  <a:srgbClr val="002060"/>
                </a:solidFill>
                <a:latin typeface="Times New Roman" panose="02020603050405020304" pitchFamily="18" charset="0"/>
                <a:cs typeface="Times New Roman" panose="02020603050405020304" pitchFamily="18" charset="0"/>
              </a:rPr>
              <a:t>dalam</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perkawinan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Gereja</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ingin</a:t>
            </a:r>
            <a:r>
              <a:rPr lang="en-ID" sz="3200" dirty="0">
                <a:solidFill>
                  <a:srgbClr val="002060"/>
                </a:solidFill>
                <a:latin typeface="Times New Roman" panose="02020603050405020304" pitchFamily="18" charset="0"/>
                <a:cs typeface="Times New Roman" panose="02020603050405020304" pitchFamily="18" charset="0"/>
              </a:rPr>
              <a:t> agar </a:t>
            </a:r>
            <a:r>
              <a:rPr lang="en-ID" sz="3200" dirty="0" err="1">
                <a:solidFill>
                  <a:srgbClr val="002060"/>
                </a:solidFill>
                <a:latin typeface="Times New Roman" panose="02020603050405020304" pitchFamily="18" charset="0"/>
                <a:cs typeface="Times New Roman" panose="02020603050405020304" pitchFamily="18" charset="0"/>
              </a:rPr>
              <a:t>pasangan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memperoleh</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kebahagiaan</a:t>
            </a:r>
            <a:r>
              <a:rPr lang="en-ID" sz="3200" dirty="0">
                <a:solidFill>
                  <a:srgbClr val="002060"/>
                </a:solidFill>
                <a:latin typeface="Times New Roman" panose="02020603050405020304" pitchFamily="18" charset="0"/>
                <a:cs typeface="Times New Roman" panose="02020603050405020304" pitchFamily="18" charset="0"/>
              </a:rPr>
              <a:t> dan </a:t>
            </a:r>
            <a:r>
              <a:rPr lang="en-ID" sz="3200" dirty="0" err="1">
                <a:solidFill>
                  <a:srgbClr val="002060"/>
                </a:solidFill>
                <a:latin typeface="Times New Roman" panose="02020603050405020304" pitchFamily="18" charset="0"/>
                <a:cs typeface="Times New Roman" panose="02020603050405020304" pitchFamily="18" charset="0"/>
              </a:rPr>
              <a:t>mengalami</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sukacita</a:t>
            </a:r>
            <a:r>
              <a:rPr lang="en-ID" sz="3200" dirty="0">
                <a:solidFill>
                  <a:srgbClr val="002060"/>
                </a:solidFill>
                <a:latin typeface="Times New Roman" panose="02020603050405020304" pitchFamily="18" charset="0"/>
                <a:cs typeface="Times New Roman" panose="02020603050405020304" pitchFamily="18" charset="0"/>
              </a:rPr>
              <a:t> dan </a:t>
            </a:r>
            <a:r>
              <a:rPr lang="en-ID" sz="3200" dirty="0" err="1">
                <a:solidFill>
                  <a:srgbClr val="002060"/>
                </a:solidFill>
                <a:latin typeface="Times New Roman" panose="02020603050405020304" pitchFamily="18" charset="0"/>
                <a:cs typeface="Times New Roman" panose="02020603050405020304" pitchFamily="18" charset="0"/>
              </a:rPr>
              <a:t>rahmat</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ilahi</a:t>
            </a:r>
            <a:r>
              <a:rPr lang="en-ID" sz="3200" dirty="0">
                <a:solidFill>
                  <a:srgbClr val="002060"/>
                </a:solidFill>
                <a:latin typeface="Times New Roman" panose="02020603050405020304" pitchFamily="18" charset="0"/>
                <a:cs typeface="Times New Roman" panose="02020603050405020304" pitchFamily="18" charset="0"/>
              </a:rPr>
              <a:t> di </a:t>
            </a:r>
            <a:r>
              <a:rPr lang="en-ID" sz="3200" dirty="0" err="1">
                <a:solidFill>
                  <a:srgbClr val="002060"/>
                </a:solidFill>
                <a:latin typeface="Times New Roman" panose="02020603050405020304" pitchFamily="18" charset="0"/>
                <a:cs typeface="Times New Roman" panose="02020603050405020304" pitchFamily="18" charset="0"/>
              </a:rPr>
              <a:t>dalam</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perkawinan</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mereka</a:t>
            </a:r>
            <a:r>
              <a:rPr lang="en-ID" sz="3200" dirty="0">
                <a:solidFill>
                  <a:srgbClr val="002060"/>
                </a:solidFill>
                <a:latin typeface="Times New Roman" panose="02020603050405020304" pitchFamily="18" charset="0"/>
                <a:cs typeface="Times New Roman" panose="02020603050405020304" pitchFamily="18" charset="0"/>
              </a:rPr>
              <a:t> yang </a:t>
            </a:r>
            <a:r>
              <a:rPr lang="en-ID" sz="3200" dirty="0" err="1">
                <a:solidFill>
                  <a:srgbClr val="002060"/>
                </a:solidFill>
                <a:latin typeface="Times New Roman" panose="02020603050405020304" pitchFamily="18" charset="0"/>
                <a:cs typeface="Times New Roman" panose="02020603050405020304" pitchFamily="18" charset="0"/>
              </a:rPr>
              <a:t>terus</a:t>
            </a:r>
            <a:r>
              <a:rPr lang="en-ID" sz="3200" dirty="0">
                <a:solidFill>
                  <a:srgbClr val="002060"/>
                </a:solidFill>
                <a:latin typeface="Times New Roman" panose="02020603050405020304" pitchFamily="18" charset="0"/>
                <a:cs typeface="Times New Roman" panose="02020603050405020304" pitchFamily="18" charset="0"/>
              </a:rPr>
              <a:t> </a:t>
            </a:r>
            <a:r>
              <a:rPr lang="en-ID" sz="3200" dirty="0" err="1">
                <a:solidFill>
                  <a:srgbClr val="002060"/>
                </a:solidFill>
                <a:latin typeface="Times New Roman" panose="02020603050405020304" pitchFamily="18" charset="0"/>
                <a:cs typeface="Times New Roman" panose="02020603050405020304" pitchFamily="18" charset="0"/>
              </a:rPr>
              <a:t>ditantang</a:t>
            </a:r>
            <a:r>
              <a:rPr lang="en-ID" sz="3200" dirty="0">
                <a:solidFill>
                  <a:srgbClr val="002060"/>
                </a:solidFill>
                <a:latin typeface="Times New Roman" panose="02020603050405020304" pitchFamily="18" charset="0"/>
                <a:cs typeface="Times New Roman" panose="02020603050405020304" pitchFamily="18" charset="0"/>
              </a:rPr>
              <a:t> oleh </a:t>
            </a:r>
            <a:r>
              <a:rPr lang="en-ID" sz="3200" dirty="0" err="1">
                <a:solidFill>
                  <a:srgbClr val="002060"/>
                </a:solidFill>
                <a:latin typeface="Times New Roman" panose="02020603050405020304" pitchFamily="18" charset="0"/>
                <a:cs typeface="Times New Roman" panose="02020603050405020304" pitchFamily="18" charset="0"/>
              </a:rPr>
              <a:t>arus</a:t>
            </a:r>
            <a:r>
              <a:rPr lang="en-ID" sz="3200" dirty="0">
                <a:solidFill>
                  <a:srgbClr val="002060"/>
                </a:solidFill>
                <a:latin typeface="Times New Roman" panose="02020603050405020304" pitchFamily="18" charset="0"/>
                <a:cs typeface="Times New Roman" panose="02020603050405020304" pitchFamily="18" charset="0"/>
              </a:rPr>
              <a:t> zaman.</a:t>
            </a:r>
          </a:p>
        </p:txBody>
      </p:sp>
    </p:spTree>
    <p:extLst>
      <p:ext uri="{BB962C8B-B14F-4D97-AF65-F5344CB8AC3E}">
        <p14:creationId xmlns:p14="http://schemas.microsoft.com/office/powerpoint/2010/main" val="3606333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E6221-57D5-44E5-A0C2-35C32F5D7937}"/>
              </a:ext>
            </a:extLst>
          </p:cNvPr>
          <p:cNvSpPr>
            <a:spLocks noGrp="1"/>
          </p:cNvSpPr>
          <p:nvPr>
            <p:ph type="title"/>
          </p:nvPr>
        </p:nvSpPr>
        <p:spPr>
          <a:xfrm>
            <a:off x="677334" y="0"/>
            <a:ext cx="8596668" cy="6858000"/>
          </a:xfrm>
        </p:spPr>
        <p:txBody>
          <a:bodyPr>
            <a:normAutofit/>
          </a:bodyPr>
          <a:lstStyle/>
          <a:p>
            <a:r>
              <a:rPr lang="en-US" b="1" dirty="0" err="1">
                <a:solidFill>
                  <a:srgbClr val="7030A0"/>
                </a:solidFill>
                <a:latin typeface="Times New Roman" panose="02020603050405020304" pitchFamily="18" charset="0"/>
                <a:cs typeface="Times New Roman" panose="02020603050405020304" pitchFamily="18" charset="0"/>
              </a:rPr>
              <a:t>Syarat</a:t>
            </a:r>
            <a:r>
              <a:rPr lang="en-US" b="1" dirty="0">
                <a:solidFill>
                  <a:srgbClr val="7030A0"/>
                </a:solidFill>
                <a:latin typeface="Times New Roman" panose="02020603050405020304" pitchFamily="18" charset="0"/>
                <a:cs typeface="Times New Roman" panose="02020603050405020304" pitchFamily="18" charset="0"/>
              </a:rPr>
              <a:t> </a:t>
            </a:r>
            <a:r>
              <a:rPr lang="en-US" b="1" dirty="0" err="1">
                <a:solidFill>
                  <a:srgbClr val="7030A0"/>
                </a:solidFill>
                <a:latin typeface="Times New Roman" panose="02020603050405020304" pitchFamily="18" charset="0"/>
                <a:cs typeface="Times New Roman" panose="02020603050405020304" pitchFamily="18" charset="0"/>
              </a:rPr>
              <a:t>Perkawinan</a:t>
            </a:r>
            <a:r>
              <a:rPr lang="en-US" b="1" dirty="0">
                <a:solidFill>
                  <a:srgbClr val="7030A0"/>
                </a:solidFill>
                <a:latin typeface="Times New Roman" panose="02020603050405020304" pitchFamily="18" charset="0"/>
                <a:cs typeface="Times New Roman" panose="02020603050405020304" pitchFamily="18" charset="0"/>
              </a:rPr>
              <a:t> (UU 1/1974)</a:t>
            </a:r>
            <a:br>
              <a:rPr lang="en-US" b="1" dirty="0">
                <a:solidFill>
                  <a:srgbClr val="7030A0"/>
                </a:solidFill>
                <a:latin typeface="Times New Roman" panose="02020603050405020304" pitchFamily="18" charset="0"/>
                <a:cs typeface="Times New Roman" panose="02020603050405020304" pitchFamily="18" charset="0"/>
              </a:rPr>
            </a:br>
            <a:r>
              <a:rPr lang="en-US" sz="3200" b="1" dirty="0" err="1">
                <a:solidFill>
                  <a:srgbClr val="C00000"/>
                </a:solidFill>
                <a:latin typeface="Times New Roman" panose="02020603050405020304" pitchFamily="18" charset="0"/>
                <a:cs typeface="Times New Roman" panose="02020603050405020304" pitchFamily="18" charset="0"/>
              </a:rPr>
              <a:t>Psl</a:t>
            </a:r>
            <a:r>
              <a:rPr lang="en-US" sz="3200" b="1" dirty="0">
                <a:solidFill>
                  <a:srgbClr val="C00000"/>
                </a:solidFill>
                <a:latin typeface="Times New Roman" panose="02020603050405020304" pitchFamily="18" charset="0"/>
                <a:cs typeface="Times New Roman" panose="02020603050405020304" pitchFamily="18" charset="0"/>
              </a:rPr>
              <a:t> 6 :</a:t>
            </a:r>
            <a:r>
              <a:rPr lang="en-US" b="1" dirty="0">
                <a:solidFill>
                  <a:srgbClr val="C00000"/>
                </a:solidFill>
                <a:latin typeface="Times New Roman" panose="02020603050405020304" pitchFamily="18" charset="0"/>
                <a:cs typeface="Times New Roman" panose="02020603050405020304" pitchFamily="18" charset="0"/>
              </a:rPr>
              <a:t/>
            </a:r>
            <a:br>
              <a:rPr lang="en-US" b="1" dirty="0">
                <a:solidFill>
                  <a:srgbClr val="C0000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1.Perkawinan </a:t>
            </a:r>
            <a:r>
              <a:rPr lang="en-US" sz="3200" dirty="0" err="1">
                <a:solidFill>
                  <a:srgbClr val="002060"/>
                </a:solidFill>
                <a:latin typeface="Times New Roman" panose="02020603050405020304" pitchFamily="18" charset="0"/>
                <a:cs typeface="Times New Roman" panose="02020603050405020304" pitchFamily="18" charset="0"/>
              </a:rPr>
              <a:t>harus</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didasarkan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atas</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perjanjian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kedua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calon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mempelai</a:t>
            </a:r>
            <a:r>
              <a:rPr lang="en-US" sz="3200" dirty="0">
                <a:solidFill>
                  <a:srgbClr val="002060"/>
                </a:solidFill>
                <a:latin typeface="Times New Roman" panose="02020603050405020304" pitchFamily="18" charset="0"/>
                <a:cs typeface="Times New Roman" panose="02020603050405020304" pitchFamily="18" charset="0"/>
              </a:rPr>
              <a:t>.</a:t>
            </a: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2.Untuk </a:t>
            </a:r>
            <a:r>
              <a:rPr lang="en-US" sz="3200" dirty="0" err="1">
                <a:solidFill>
                  <a:srgbClr val="002060"/>
                </a:solidFill>
                <a:latin typeface="Times New Roman" panose="02020603050405020304" pitchFamily="18" charset="0"/>
                <a:cs typeface="Times New Roman" panose="02020603050405020304" pitchFamily="18" charset="0"/>
              </a:rPr>
              <a:t>melangsungkan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perkawinan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seorang</a:t>
            </a:r>
            <a:r>
              <a:rPr lang="en-US" sz="3200" dirty="0">
                <a:solidFill>
                  <a:srgbClr val="002060"/>
                </a:solidFill>
                <a:latin typeface="Times New Roman" panose="02020603050405020304" pitchFamily="18" charset="0"/>
                <a:cs typeface="Times New Roman" panose="02020603050405020304" pitchFamily="18" charset="0"/>
              </a:rPr>
              <a:t> yang </a:t>
            </a:r>
            <a:r>
              <a:rPr lang="en-US" sz="3200" dirty="0" err="1">
                <a:solidFill>
                  <a:srgbClr val="002060"/>
                </a:solidFill>
                <a:latin typeface="Times New Roman" panose="02020603050405020304" pitchFamily="18" charset="0"/>
                <a:cs typeface="Times New Roman" panose="02020603050405020304" pitchFamily="18" charset="0"/>
              </a:rPr>
              <a:t>belum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mencapai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umur</a:t>
            </a:r>
            <a:r>
              <a:rPr lang="en-US" sz="3200" dirty="0">
                <a:solidFill>
                  <a:srgbClr val="002060"/>
                </a:solidFill>
                <a:latin typeface="Times New Roman" panose="02020603050405020304" pitchFamily="18" charset="0"/>
                <a:cs typeface="Times New Roman" panose="02020603050405020304" pitchFamily="18" charset="0"/>
              </a:rPr>
              <a:t> 21 </a:t>
            </a:r>
            <a:r>
              <a:rPr lang="en-US" sz="3200" dirty="0" err="1">
                <a:solidFill>
                  <a:srgbClr val="002060"/>
                </a:solidFill>
                <a:latin typeface="Times New Roman" panose="02020603050405020304" pitchFamily="18" charset="0"/>
                <a:cs typeface="Times New Roman" panose="02020603050405020304" pitchFamily="18" charset="0"/>
              </a:rPr>
              <a:t>tahun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harus</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mendapat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izin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kedua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oragtua</a:t>
            </a:r>
            <a:r>
              <a:rPr lang="en-US" sz="3200" dirty="0">
                <a:solidFill>
                  <a:srgbClr val="002060"/>
                </a:solidFill>
                <a:latin typeface="Times New Roman" panose="02020603050405020304" pitchFamily="18" charset="0"/>
                <a:cs typeface="Times New Roman" panose="02020603050405020304" pitchFamily="18" charset="0"/>
              </a:rPr>
              <a:t>.</a:t>
            </a: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3.</a:t>
            </a:r>
            <a:r>
              <a:rPr lang="en-US" dirty="0">
                <a:solidFill>
                  <a:srgbClr val="002060"/>
                </a:solidFill>
              </a:rPr>
              <a:t> </a:t>
            </a:r>
            <a:r>
              <a:rPr lang="en-US" sz="3200" dirty="0" err="1">
                <a:solidFill>
                  <a:srgbClr val="002060"/>
                </a:solidFill>
                <a:latin typeface="Times New Roman" panose="02020603050405020304" pitchFamily="18" charset="0"/>
                <a:cs typeface="Times New Roman" panose="02020603050405020304" pitchFamily="18" charset="0"/>
              </a:rPr>
              <a:t>Dalam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hal</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seorang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dr</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kedua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orgtua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telah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meninggal</a:t>
            </a:r>
            <a:r>
              <a:rPr lang="en-US" sz="3200" dirty="0">
                <a:solidFill>
                  <a:srgbClr val="002060"/>
                </a:solidFill>
                <a:latin typeface="Times New Roman" panose="02020603050405020304" pitchFamily="18" charset="0"/>
                <a:cs typeface="Times New Roman" panose="02020603050405020304" pitchFamily="18" charset="0"/>
              </a:rPr>
              <a:t> dunia </a:t>
            </a:r>
            <a:r>
              <a:rPr lang="en-US" sz="3200" dirty="0" err="1">
                <a:solidFill>
                  <a:srgbClr val="002060"/>
                </a:solidFill>
                <a:latin typeface="Times New Roman" panose="02020603050405020304" pitchFamily="18" charset="0"/>
                <a:cs typeface="Times New Roman" panose="02020603050405020304" pitchFamily="18" charset="0"/>
              </a:rPr>
              <a:t>atau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dalam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keadaan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tidak</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mampu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menyatakan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kehendaknya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maka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izin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dimaksud</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cukup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diperoleh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dari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orgtua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yg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masih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hidup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atau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dr</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orgtua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yg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mampu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menyatakan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kehendaknya</a:t>
            </a:r>
            <a:r>
              <a:rPr lang="en-US" sz="3200" dirty="0">
                <a:solidFill>
                  <a:srgbClr val="002060"/>
                </a:solidFill>
                <a:latin typeface="Times New Roman" panose="02020603050405020304" pitchFamily="18" charset="0"/>
                <a:cs typeface="Times New Roman" panose="02020603050405020304" pitchFamily="18" charset="0"/>
              </a:rPr>
              <a:t>.</a:t>
            </a:r>
            <a:br>
              <a:rPr lang="en-US" sz="3200" dirty="0">
                <a:solidFill>
                  <a:srgbClr val="002060"/>
                </a:solidFill>
                <a:latin typeface="Times New Roman" panose="02020603050405020304" pitchFamily="18" charset="0"/>
                <a:cs typeface="Times New Roman" panose="02020603050405020304" pitchFamily="18" charset="0"/>
              </a:rPr>
            </a:br>
            <a:endParaRPr lang="en-ID"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9188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C0CE4B-74C5-4376-8467-0073C00131B1}"/>
              </a:ext>
            </a:extLst>
          </p:cNvPr>
          <p:cNvSpPr>
            <a:spLocks noGrp="1"/>
          </p:cNvSpPr>
          <p:nvPr>
            <p:ph type="title"/>
          </p:nvPr>
        </p:nvSpPr>
        <p:spPr>
          <a:xfrm>
            <a:off x="677334" y="126609"/>
            <a:ext cx="8596668" cy="6731391"/>
          </a:xfrm>
        </p:spPr>
        <p:txBody>
          <a:bodyPr>
            <a:normAutofit fontScale="90000"/>
          </a:bodyPr>
          <a:lstStyle/>
          <a:p>
            <a:r>
              <a:rPr lang="en-US" sz="3200" dirty="0">
                <a:solidFill>
                  <a:srgbClr val="002060"/>
                </a:solidFill>
                <a:latin typeface="Times New Roman" panose="02020603050405020304" pitchFamily="18" charset="0"/>
                <a:cs typeface="Times New Roman" panose="02020603050405020304" pitchFamily="18" charset="0"/>
              </a:rPr>
              <a:t>4. </a:t>
            </a:r>
            <a:r>
              <a:rPr lang="en-US" sz="3200" dirty="0" err="1">
                <a:solidFill>
                  <a:srgbClr val="002060"/>
                </a:solidFill>
                <a:latin typeface="Times New Roman" panose="02020603050405020304" pitchFamily="18" charset="0"/>
                <a:cs typeface="Times New Roman" panose="02020603050405020304" pitchFamily="18" charset="0"/>
              </a:rPr>
              <a:t>Dlm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hal</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kedua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orgtua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telah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meninggal</a:t>
            </a:r>
            <a:r>
              <a:rPr lang="en-US" sz="3200" dirty="0">
                <a:solidFill>
                  <a:srgbClr val="002060"/>
                </a:solidFill>
                <a:latin typeface="Times New Roman" panose="02020603050405020304" pitchFamily="18" charset="0"/>
                <a:cs typeface="Times New Roman" panose="02020603050405020304" pitchFamily="18" charset="0"/>
              </a:rPr>
              <a:t> dunia </a:t>
            </a:r>
            <a:r>
              <a:rPr lang="en-US" sz="3200" dirty="0" err="1">
                <a:solidFill>
                  <a:srgbClr val="002060"/>
                </a:solidFill>
                <a:latin typeface="Times New Roman" panose="02020603050405020304" pitchFamily="18" charset="0"/>
                <a:cs typeface="Times New Roman" panose="02020603050405020304" pitchFamily="18" charset="0"/>
              </a:rPr>
              <a:t>atau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dlm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keadaan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tdk</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mampu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utk</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menyatakan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kehendaknya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maka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izin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diperoleh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dari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wali</a:t>
            </a:r>
            <a:r>
              <a:rPr lang="en-US" sz="3200" dirty="0">
                <a:solidFill>
                  <a:srgbClr val="002060"/>
                </a:solidFill>
                <a:latin typeface="Times New Roman" panose="02020603050405020304" pitchFamily="18" charset="0"/>
                <a:cs typeface="Times New Roman" panose="02020603050405020304" pitchFamily="18" charset="0"/>
              </a:rPr>
              <a:t>, org </a:t>
            </a:r>
            <a:r>
              <a:rPr lang="en-US" sz="3200" dirty="0" err="1">
                <a:solidFill>
                  <a:srgbClr val="002060"/>
                </a:solidFill>
                <a:latin typeface="Times New Roman" panose="02020603050405020304" pitchFamily="18" charset="0"/>
                <a:cs typeface="Times New Roman" panose="02020603050405020304" pitchFamily="18" charset="0"/>
              </a:rPr>
              <a:t>yg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memelihara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atau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keluarga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yg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mempunyai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hubungan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darah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dlm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garis</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keturunan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lurus</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keatas</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selama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mereka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masih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hidup</a:t>
            </a:r>
            <a:r>
              <a:rPr lang="en-US" sz="3200" dirty="0">
                <a:solidFill>
                  <a:srgbClr val="002060"/>
                </a:solidFill>
                <a:latin typeface="Times New Roman" panose="02020603050405020304" pitchFamily="18" charset="0"/>
                <a:cs typeface="Times New Roman" panose="02020603050405020304" pitchFamily="18" charset="0"/>
              </a:rPr>
              <a:t> dan </a:t>
            </a:r>
            <a:r>
              <a:rPr lang="en-US" sz="3200" dirty="0" err="1">
                <a:solidFill>
                  <a:srgbClr val="002060"/>
                </a:solidFill>
                <a:latin typeface="Times New Roman" panose="02020603050405020304" pitchFamily="18" charset="0"/>
                <a:cs typeface="Times New Roman" panose="02020603050405020304" pitchFamily="18" charset="0"/>
              </a:rPr>
              <a:t>dlm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keadaan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dpt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menyatakan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kehendaknya</a:t>
            </a:r>
            <a:r>
              <a:rPr lang="en-US" sz="3200" dirty="0">
                <a:solidFill>
                  <a:srgbClr val="002060"/>
                </a:solidFill>
                <a:latin typeface="Times New Roman" panose="02020603050405020304" pitchFamily="18" charset="0"/>
                <a:cs typeface="Times New Roman" panose="02020603050405020304" pitchFamily="18" charset="0"/>
              </a:rPr>
              <a:t>.</a:t>
            </a: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5.Dlm </a:t>
            </a:r>
            <a:r>
              <a:rPr lang="en-US" sz="3200" dirty="0" err="1">
                <a:solidFill>
                  <a:srgbClr val="002060"/>
                </a:solidFill>
                <a:latin typeface="Times New Roman" panose="02020603050405020304" pitchFamily="18" charset="0"/>
                <a:cs typeface="Times New Roman" panose="02020603050405020304" pitchFamily="18" charset="0"/>
              </a:rPr>
              <a:t>hal</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ada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perbedaan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pendapat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antara</a:t>
            </a:r>
            <a:r>
              <a:rPr lang="en-US" sz="3200" dirty="0">
                <a:solidFill>
                  <a:srgbClr val="002060"/>
                </a:solidFill>
                <a:latin typeface="Times New Roman" panose="02020603050405020304" pitchFamily="18" charset="0"/>
                <a:cs typeface="Times New Roman" panose="02020603050405020304" pitchFamily="18" charset="0"/>
              </a:rPr>
              <a:t> org-org </a:t>
            </a:r>
            <a:r>
              <a:rPr lang="en-US" sz="3200" dirty="0" err="1">
                <a:solidFill>
                  <a:srgbClr val="002060"/>
                </a:solidFill>
                <a:latin typeface="Times New Roman" panose="02020603050405020304" pitchFamily="18" charset="0"/>
                <a:cs typeface="Times New Roman" panose="02020603050405020304" pitchFamily="18" charset="0"/>
              </a:rPr>
              <a:t>yg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disebut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diatas</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atau</a:t>
            </a:r>
            <a:r>
              <a:rPr lang="en-US" sz="3200" dirty="0">
                <a:solidFill>
                  <a:srgbClr val="002060"/>
                </a:solidFill>
                <a:latin typeface="Times New Roman" panose="02020603050405020304" pitchFamily="18" charset="0"/>
                <a:cs typeface="Times New Roman" panose="02020603050405020304" pitchFamily="18" charset="0"/>
              </a:rPr>
              <a:t> salah </a:t>
            </a:r>
            <a:r>
              <a:rPr lang="en-US" sz="3200" dirty="0" err="1">
                <a:solidFill>
                  <a:srgbClr val="002060"/>
                </a:solidFill>
                <a:latin typeface="Times New Roman" panose="02020603050405020304" pitchFamily="18" charset="0"/>
                <a:cs typeface="Times New Roman" panose="02020603050405020304" pitchFamily="18" charset="0"/>
              </a:rPr>
              <a:t>seorg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diantara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mereka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tdk</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menyatakan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pendapat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maka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pengadilan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dlm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daerah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hukum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tempat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tinggal</a:t>
            </a:r>
            <a:r>
              <a:rPr lang="en-US" sz="3200" dirty="0">
                <a:solidFill>
                  <a:srgbClr val="002060"/>
                </a:solidFill>
                <a:latin typeface="Times New Roman" panose="02020603050405020304" pitchFamily="18" charset="0"/>
                <a:cs typeface="Times New Roman" panose="02020603050405020304" pitchFamily="18" charset="0"/>
              </a:rPr>
              <a:t> org </a:t>
            </a:r>
            <a:r>
              <a:rPr lang="en-US" sz="3200" dirty="0" err="1">
                <a:solidFill>
                  <a:srgbClr val="002060"/>
                </a:solidFill>
                <a:latin typeface="Times New Roman" panose="02020603050405020304" pitchFamily="18" charset="0"/>
                <a:cs typeface="Times New Roman" panose="02020603050405020304" pitchFamily="18" charset="0"/>
              </a:rPr>
              <a:t>yg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akan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melangsungkan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perkawinan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atas</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permintaan</a:t>
            </a:r>
            <a:r>
              <a:rPr lang="en-US" sz="3200" dirty="0">
                <a:solidFill>
                  <a:srgbClr val="002060"/>
                </a:solidFill>
                <a:latin typeface="Times New Roman" panose="02020603050405020304" pitchFamily="18" charset="0"/>
                <a:cs typeface="Times New Roman" panose="02020603050405020304" pitchFamily="18" charset="0"/>
              </a:rPr>
              <a:t> org </a:t>
            </a:r>
            <a:r>
              <a:rPr lang="en-US" sz="3200" dirty="0" err="1">
                <a:solidFill>
                  <a:srgbClr val="002060"/>
                </a:solidFill>
                <a:latin typeface="Times New Roman" panose="02020603050405020304" pitchFamily="18" charset="0"/>
                <a:cs typeface="Times New Roman" panose="02020603050405020304" pitchFamily="18" charset="0"/>
              </a:rPr>
              <a:t>tsb</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dpt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memberikan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izin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setelah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lebih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dahulu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mendengarr</a:t>
            </a:r>
            <a:r>
              <a:rPr lang="en-US" sz="3200" dirty="0">
                <a:solidFill>
                  <a:srgbClr val="002060"/>
                </a:solidFill>
                <a:latin typeface="Times New Roman" panose="02020603050405020304" pitchFamily="18" charset="0"/>
                <a:cs typeface="Times New Roman" panose="02020603050405020304" pitchFamily="18" charset="0"/>
              </a:rPr>
              <a:t> org-org </a:t>
            </a:r>
            <a:r>
              <a:rPr lang="en-US" sz="3200" dirty="0" err="1">
                <a:solidFill>
                  <a:srgbClr val="002060"/>
                </a:solidFill>
                <a:latin typeface="Times New Roman" panose="02020603050405020304" pitchFamily="18" charset="0"/>
                <a:cs typeface="Times New Roman" panose="02020603050405020304" pitchFamily="18" charset="0"/>
              </a:rPr>
              <a:t>tsb</a:t>
            </a:r>
            <a:r>
              <a:rPr lang="en-US" sz="3200" dirty="0">
                <a:solidFill>
                  <a:srgbClr val="002060"/>
                </a:solidFill>
                <a:latin typeface="Times New Roman" panose="02020603050405020304" pitchFamily="18" charset="0"/>
                <a:cs typeface="Times New Roman" panose="02020603050405020304" pitchFamily="18" charset="0"/>
              </a:rPr>
              <a:t>.</a:t>
            </a: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6. </a:t>
            </a:r>
            <a:r>
              <a:rPr lang="en-US" sz="3200" dirty="0" err="1">
                <a:solidFill>
                  <a:srgbClr val="002060"/>
                </a:solidFill>
                <a:latin typeface="Times New Roman" panose="02020603050405020304" pitchFamily="18" charset="0"/>
                <a:cs typeface="Times New Roman" panose="02020603050405020304" pitchFamily="18" charset="0"/>
              </a:rPr>
              <a:t>Ketentuan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tsb</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ayat</a:t>
            </a:r>
            <a:r>
              <a:rPr lang="en-US" sz="3200" dirty="0">
                <a:solidFill>
                  <a:srgbClr val="002060"/>
                </a:solidFill>
                <a:latin typeface="Times New Roman" panose="02020603050405020304" pitchFamily="18" charset="0"/>
                <a:cs typeface="Times New Roman" panose="02020603050405020304" pitchFamily="18" charset="0"/>
              </a:rPr>
              <a:t> 1-5) </a:t>
            </a:r>
            <a:r>
              <a:rPr lang="en-US" sz="3200" dirty="0" err="1">
                <a:solidFill>
                  <a:srgbClr val="002060"/>
                </a:solidFill>
                <a:latin typeface="Times New Roman" panose="02020603050405020304" pitchFamily="18" charset="0"/>
                <a:cs typeface="Times New Roman" panose="02020603050405020304" pitchFamily="18" charset="0"/>
              </a:rPr>
              <a:t>psl</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ini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berlaku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sepanjang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hukum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masing-masing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agamanya</a:t>
            </a:r>
            <a:r>
              <a:rPr lang="en-US" sz="3200" dirty="0">
                <a:solidFill>
                  <a:srgbClr val="002060"/>
                </a:solidFill>
                <a:latin typeface="Times New Roman" panose="02020603050405020304" pitchFamily="18" charset="0"/>
                <a:cs typeface="Times New Roman" panose="02020603050405020304" pitchFamily="18" charset="0"/>
              </a:rPr>
              <a:t> dan </a:t>
            </a:r>
            <a:r>
              <a:rPr lang="en-US" sz="3200" dirty="0" err="1">
                <a:solidFill>
                  <a:srgbClr val="002060"/>
                </a:solidFill>
                <a:latin typeface="Times New Roman" panose="02020603050405020304" pitchFamily="18" charset="0"/>
                <a:cs typeface="Times New Roman" panose="02020603050405020304" pitchFamily="18" charset="0"/>
              </a:rPr>
              <a:t>kepercayaanya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tdk</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menentukan</a:t>
            </a:r>
            <a:r>
              <a:rPr lang="en-US" sz="3200" dirty="0">
                <a:solidFill>
                  <a:srgbClr val="002060"/>
                </a:solidFill>
                <a:latin typeface="Times New Roman" panose="02020603050405020304" pitchFamily="18" charset="0"/>
                <a:cs typeface="Times New Roman" panose="02020603050405020304" pitchFamily="18" charset="0"/>
              </a:rPr>
              <a:t> lain.</a:t>
            </a:r>
            <a:endParaRPr lang="en-ID"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6667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81E0B9-CE2A-49B1-8479-F170BBC6846E}"/>
              </a:ext>
            </a:extLst>
          </p:cNvPr>
          <p:cNvSpPr>
            <a:spLocks noGrp="1"/>
          </p:cNvSpPr>
          <p:nvPr>
            <p:ph type="title"/>
          </p:nvPr>
        </p:nvSpPr>
        <p:spPr>
          <a:xfrm>
            <a:off x="677334" y="0"/>
            <a:ext cx="8596668" cy="6858000"/>
          </a:xfrm>
        </p:spPr>
        <p:txBody>
          <a:bodyPr/>
          <a:lstStyle/>
          <a:p>
            <a:r>
              <a:rPr lang="en-US" sz="3200" b="1" dirty="0" err="1">
                <a:solidFill>
                  <a:srgbClr val="C00000"/>
                </a:solidFill>
                <a:latin typeface="Times New Roman" panose="02020603050405020304" pitchFamily="18" charset="0"/>
                <a:cs typeface="Times New Roman" panose="02020603050405020304" pitchFamily="18" charset="0"/>
              </a:rPr>
              <a:t>Pasal</a:t>
            </a:r>
            <a:r>
              <a:rPr lang="en-US" sz="3200" b="1" dirty="0">
                <a:solidFill>
                  <a:srgbClr val="C00000"/>
                </a:solidFill>
                <a:latin typeface="Times New Roman" panose="02020603050405020304" pitchFamily="18" charset="0"/>
                <a:cs typeface="Times New Roman" panose="02020603050405020304" pitchFamily="18" charset="0"/>
              </a:rPr>
              <a:t> 7 ;</a:t>
            </a:r>
            <a:br>
              <a:rPr lang="en-US" sz="3200" b="1" dirty="0">
                <a:solidFill>
                  <a:srgbClr val="C0000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1. </a:t>
            </a:r>
            <a:r>
              <a:rPr lang="en-US" sz="3200" dirty="0" err="1">
                <a:solidFill>
                  <a:srgbClr val="002060"/>
                </a:solidFill>
                <a:latin typeface="Times New Roman" panose="02020603050405020304" pitchFamily="18" charset="0"/>
                <a:cs typeface="Times New Roman" panose="02020603050405020304" pitchFamily="18" charset="0"/>
              </a:rPr>
              <a:t>Perkawinan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hanya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diizinkan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jika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pihak</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pria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sdh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mencapai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umur</a:t>
            </a:r>
            <a:r>
              <a:rPr lang="en-US" sz="3200" dirty="0">
                <a:solidFill>
                  <a:srgbClr val="002060"/>
                </a:solidFill>
                <a:latin typeface="Times New Roman" panose="02020603050405020304" pitchFamily="18" charset="0"/>
                <a:cs typeface="Times New Roman" panose="02020603050405020304" pitchFamily="18" charset="0"/>
              </a:rPr>
              <a:t> 19 </a:t>
            </a:r>
            <a:r>
              <a:rPr lang="en-US" sz="3200" dirty="0" err="1">
                <a:solidFill>
                  <a:srgbClr val="002060"/>
                </a:solidFill>
                <a:latin typeface="Times New Roman" panose="02020603050405020304" pitchFamily="18" charset="0"/>
                <a:cs typeface="Times New Roman" panose="02020603050405020304" pitchFamily="18" charset="0"/>
              </a:rPr>
              <a:t>thn</a:t>
            </a:r>
            <a:r>
              <a:rPr lang="en-US" sz="3200" dirty="0">
                <a:solidFill>
                  <a:srgbClr val="002060"/>
                </a:solidFill>
                <a:latin typeface="Times New Roman" panose="02020603050405020304" pitchFamily="18" charset="0"/>
                <a:cs typeface="Times New Roman" panose="02020603050405020304" pitchFamily="18" charset="0"/>
              </a:rPr>
              <a:t> dan </a:t>
            </a:r>
            <a:r>
              <a:rPr lang="en-US" sz="3200" dirty="0" err="1">
                <a:solidFill>
                  <a:srgbClr val="002060"/>
                </a:solidFill>
                <a:latin typeface="Times New Roman" panose="02020603050405020304" pitchFamily="18" charset="0"/>
                <a:cs typeface="Times New Roman" panose="02020603050405020304" pitchFamily="18" charset="0"/>
              </a:rPr>
              <a:t>wanita</a:t>
            </a:r>
            <a:r>
              <a:rPr lang="en-US" sz="3200" dirty="0">
                <a:solidFill>
                  <a:srgbClr val="002060"/>
                </a:solidFill>
                <a:latin typeface="Times New Roman" panose="02020603050405020304" pitchFamily="18" charset="0"/>
                <a:cs typeface="Times New Roman" panose="02020603050405020304" pitchFamily="18" charset="0"/>
              </a:rPr>
              <a:t> 16 </a:t>
            </a:r>
            <a:r>
              <a:rPr lang="en-US" sz="3200" dirty="0" err="1">
                <a:solidFill>
                  <a:srgbClr val="002060"/>
                </a:solidFill>
                <a:latin typeface="Times New Roman" panose="02020603050405020304" pitchFamily="18" charset="0"/>
                <a:cs typeface="Times New Roman" panose="02020603050405020304" pitchFamily="18" charset="0"/>
              </a:rPr>
              <a:t>thn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sekarang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disamakan</a:t>
            </a:r>
            <a:r>
              <a:rPr lang="en-US" sz="3200" dirty="0">
                <a:solidFill>
                  <a:srgbClr val="002060"/>
                </a:solidFill>
                <a:latin typeface="Times New Roman" panose="02020603050405020304" pitchFamily="18" charset="0"/>
                <a:cs typeface="Times New Roman" panose="02020603050405020304" pitchFamily="18" charset="0"/>
              </a:rPr>
              <a:t> 19 </a:t>
            </a:r>
            <a:r>
              <a:rPr lang="en-US" sz="3200" dirty="0" err="1">
                <a:solidFill>
                  <a:srgbClr val="002060"/>
                </a:solidFill>
                <a:latin typeface="Times New Roman" panose="02020603050405020304" pitchFamily="18" charset="0"/>
                <a:cs typeface="Times New Roman" panose="02020603050405020304" pitchFamily="18" charset="0"/>
              </a:rPr>
              <a:t>thn;keputusan</a:t>
            </a:r>
            <a:r>
              <a:rPr lang="en-US" sz="3200" dirty="0">
                <a:solidFill>
                  <a:srgbClr val="002060"/>
                </a:solidFill>
                <a:latin typeface="Times New Roman" panose="02020603050405020304" pitchFamily="18" charset="0"/>
                <a:cs typeface="Times New Roman" panose="02020603050405020304" pitchFamily="18" charset="0"/>
              </a:rPr>
              <a:t> MK </a:t>
            </a:r>
            <a:r>
              <a:rPr lang="en-US" sz="3200" dirty="0" err="1">
                <a:solidFill>
                  <a:srgbClr val="002060"/>
                </a:solidFill>
                <a:latin typeface="Times New Roman" panose="02020603050405020304" pitchFamily="18" charset="0"/>
                <a:cs typeface="Times New Roman" panose="02020603050405020304" pitchFamily="18" charset="0"/>
              </a:rPr>
              <a:t>ttg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batas</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usia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perkawinan</a:t>
            </a:r>
            <a:r>
              <a:rPr lang="en-US" sz="3200" dirty="0">
                <a:solidFill>
                  <a:srgbClr val="002060"/>
                </a:solidFill>
                <a:latin typeface="Times New Roman" panose="02020603050405020304" pitchFamily="18" charset="0"/>
                <a:cs typeface="Times New Roman" panose="02020603050405020304" pitchFamily="18" charset="0"/>
              </a:rPr>
              <a:t>.</a:t>
            </a: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2. </a:t>
            </a:r>
            <a:r>
              <a:rPr lang="en-US" sz="3200" dirty="0" err="1">
                <a:solidFill>
                  <a:srgbClr val="002060"/>
                </a:solidFill>
                <a:latin typeface="Times New Roman" panose="02020603050405020304" pitchFamily="18" charset="0"/>
                <a:cs typeface="Times New Roman" panose="02020603050405020304" pitchFamily="18" charset="0"/>
              </a:rPr>
              <a:t>Dlm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hal</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penyimpangan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terehdp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ayat</a:t>
            </a:r>
            <a:r>
              <a:rPr lang="en-US" sz="3200" dirty="0">
                <a:solidFill>
                  <a:srgbClr val="002060"/>
                </a:solidFill>
                <a:latin typeface="Times New Roman" panose="02020603050405020304" pitchFamily="18" charset="0"/>
                <a:cs typeface="Times New Roman" panose="02020603050405020304" pitchFamily="18" charset="0"/>
              </a:rPr>
              <a:t> 1 </a:t>
            </a:r>
            <a:r>
              <a:rPr lang="en-US" sz="3200" dirty="0" err="1">
                <a:solidFill>
                  <a:srgbClr val="002060"/>
                </a:solidFill>
                <a:latin typeface="Times New Roman" panose="02020603050405020304" pitchFamily="18" charset="0"/>
                <a:cs typeface="Times New Roman" panose="02020603050405020304" pitchFamily="18" charset="0"/>
              </a:rPr>
              <a:t>pasl</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ini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dapat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meminta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dispensasi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kepada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pengadilan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atau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pejabat</a:t>
            </a:r>
            <a:r>
              <a:rPr lang="en-US" sz="3200" dirty="0">
                <a:solidFill>
                  <a:srgbClr val="002060"/>
                </a:solidFill>
                <a:latin typeface="Times New Roman" panose="02020603050405020304" pitchFamily="18" charset="0"/>
                <a:cs typeface="Times New Roman" panose="02020603050405020304" pitchFamily="18" charset="0"/>
              </a:rPr>
              <a:t> lain </a:t>
            </a:r>
            <a:r>
              <a:rPr lang="en-US" sz="3200" dirty="0" err="1">
                <a:solidFill>
                  <a:srgbClr val="002060"/>
                </a:solidFill>
                <a:latin typeface="Times New Roman" panose="02020603050405020304" pitchFamily="18" charset="0"/>
                <a:cs typeface="Times New Roman" panose="02020603050405020304" pitchFamily="18" charset="0"/>
              </a:rPr>
              <a:t>yg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ditunjuk</a:t>
            </a:r>
            <a:r>
              <a:rPr lang="en-US" sz="3200" dirty="0">
                <a:solidFill>
                  <a:srgbClr val="002060"/>
                </a:solidFill>
                <a:latin typeface="Times New Roman" panose="02020603050405020304" pitchFamily="18" charset="0"/>
                <a:cs typeface="Times New Roman" panose="02020603050405020304" pitchFamily="18" charset="0"/>
              </a:rPr>
              <a:t> oleh </a:t>
            </a:r>
            <a:r>
              <a:rPr lang="en-US" sz="3200" dirty="0" err="1">
                <a:solidFill>
                  <a:srgbClr val="002060"/>
                </a:solidFill>
                <a:latin typeface="Times New Roman" panose="02020603050405020304" pitchFamily="18" charset="0"/>
                <a:cs typeface="Times New Roman" panose="02020603050405020304" pitchFamily="18" charset="0"/>
              </a:rPr>
              <a:t>kedua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orgtua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pria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maupun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wanita</a:t>
            </a:r>
            <a:r>
              <a:rPr lang="en-US" sz="3200" dirty="0">
                <a:solidFill>
                  <a:srgbClr val="002060"/>
                </a:solidFill>
                <a:latin typeface="Times New Roman" panose="02020603050405020304" pitchFamily="18" charset="0"/>
                <a:cs typeface="Times New Roman" panose="02020603050405020304" pitchFamily="18" charset="0"/>
              </a:rPr>
              <a:t>.</a:t>
            </a: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3. </a:t>
            </a:r>
            <a:r>
              <a:rPr lang="en-US" sz="3200" dirty="0" err="1">
                <a:solidFill>
                  <a:srgbClr val="002060"/>
                </a:solidFill>
                <a:latin typeface="Times New Roman" panose="02020603050405020304" pitchFamily="18" charset="0"/>
                <a:cs typeface="Times New Roman" panose="02020603050405020304" pitchFamily="18" charset="0"/>
              </a:rPr>
              <a:t>dst</a:t>
            </a:r>
            <a:r>
              <a:rPr lang="en-US" sz="3200" dirty="0">
                <a:solidFill>
                  <a:srgbClr val="002060"/>
                </a:solidFill>
                <a:latin typeface="Times New Roman" panose="02020603050405020304" pitchFamily="18" charset="0"/>
                <a:cs typeface="Times New Roman" panose="02020603050405020304" pitchFamily="18" charset="0"/>
              </a:rPr>
              <a:t>.</a:t>
            </a:r>
            <a:r>
              <a:rPr lang="en-US" dirty="0">
                <a:solidFill>
                  <a:srgbClr val="002060"/>
                </a:solidFill>
              </a:rPr>
              <a:t/>
            </a:r>
            <a:br>
              <a:rPr lang="en-US" dirty="0">
                <a:solidFill>
                  <a:srgbClr val="002060"/>
                </a:solidFill>
              </a:rPr>
            </a:br>
            <a:endParaRPr lang="en-ID" dirty="0">
              <a:solidFill>
                <a:srgbClr val="002060"/>
              </a:solidFill>
            </a:endParaRPr>
          </a:p>
        </p:txBody>
      </p:sp>
    </p:spTree>
    <p:extLst>
      <p:ext uri="{BB962C8B-B14F-4D97-AF65-F5344CB8AC3E}">
        <p14:creationId xmlns:p14="http://schemas.microsoft.com/office/powerpoint/2010/main" val="722819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950594-6177-4851-9898-A65DCD48B97D}"/>
              </a:ext>
            </a:extLst>
          </p:cNvPr>
          <p:cNvSpPr>
            <a:spLocks noGrp="1"/>
          </p:cNvSpPr>
          <p:nvPr>
            <p:ph type="title"/>
          </p:nvPr>
        </p:nvSpPr>
        <p:spPr>
          <a:xfrm>
            <a:off x="677334" y="0"/>
            <a:ext cx="8596668" cy="6654018"/>
          </a:xfrm>
        </p:spPr>
        <p:txBody>
          <a:bodyPr>
            <a:normAutofit fontScale="90000"/>
          </a:bodyPr>
          <a:lstStyle/>
          <a:p>
            <a:r>
              <a:rPr lang="en-US" sz="3200" b="1" dirty="0" err="1">
                <a:solidFill>
                  <a:srgbClr val="C00000"/>
                </a:solidFill>
                <a:latin typeface="Times New Roman" panose="02020603050405020304" pitchFamily="18" charset="0"/>
                <a:cs typeface="Times New Roman" panose="02020603050405020304" pitchFamily="18" charset="0"/>
              </a:rPr>
              <a:t>Pasal</a:t>
            </a:r>
            <a:r>
              <a:rPr lang="en-US" sz="3200" b="1" dirty="0">
                <a:solidFill>
                  <a:srgbClr val="C00000"/>
                </a:solidFill>
                <a:latin typeface="Times New Roman" panose="02020603050405020304" pitchFamily="18" charset="0"/>
                <a:cs typeface="Times New Roman" panose="02020603050405020304" pitchFamily="18" charset="0"/>
              </a:rPr>
              <a:t> 8 :</a:t>
            </a:r>
            <a:r>
              <a:rPr lang="en-US" sz="3200" dirty="0">
                <a:solidFill>
                  <a:srgbClr val="002060"/>
                </a:solidFill>
                <a:latin typeface="Times New Roman" panose="02020603050405020304" pitchFamily="18" charset="0"/>
                <a:cs typeface="Times New Roman" panose="02020603050405020304" pitchFamily="18" charset="0"/>
              </a:rPr>
              <a:t/>
            </a:r>
            <a:br>
              <a:rPr lang="en-US" sz="3200" dirty="0">
                <a:solidFill>
                  <a:srgbClr val="002060"/>
                </a:solidFill>
                <a:latin typeface="Times New Roman" panose="02020603050405020304" pitchFamily="18" charset="0"/>
                <a:cs typeface="Times New Roman" panose="02020603050405020304" pitchFamily="18" charset="0"/>
              </a:rPr>
            </a:br>
            <a:r>
              <a:rPr lang="en-US" sz="3100" dirty="0" err="1">
                <a:solidFill>
                  <a:srgbClr val="002060"/>
                </a:solidFill>
                <a:latin typeface="Times New Roman" panose="02020603050405020304" pitchFamily="18" charset="0"/>
                <a:cs typeface="Times New Roman" panose="02020603050405020304" pitchFamily="18" charset="0"/>
              </a:rPr>
              <a:t>Perkawinan</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dilarang</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antara</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dua</a:t>
            </a:r>
            <a:r>
              <a:rPr lang="en-US" sz="3100" dirty="0">
                <a:solidFill>
                  <a:srgbClr val="002060"/>
                </a:solidFill>
                <a:latin typeface="Times New Roman" panose="02020603050405020304" pitchFamily="18" charset="0"/>
                <a:cs typeface="Times New Roman" panose="02020603050405020304" pitchFamily="18" charset="0"/>
              </a:rPr>
              <a:t> org yang:</a:t>
            </a:r>
            <a:br>
              <a:rPr lang="en-US" sz="3100" dirty="0">
                <a:solidFill>
                  <a:srgbClr val="002060"/>
                </a:solidFill>
                <a:latin typeface="Times New Roman" panose="02020603050405020304" pitchFamily="18" charset="0"/>
                <a:cs typeface="Times New Roman" panose="02020603050405020304" pitchFamily="18" charset="0"/>
              </a:rPr>
            </a:br>
            <a:r>
              <a:rPr lang="en-US" sz="3100" dirty="0">
                <a:solidFill>
                  <a:srgbClr val="002060"/>
                </a:solidFill>
                <a:latin typeface="Times New Roman" panose="02020603050405020304" pitchFamily="18" charset="0"/>
                <a:cs typeface="Times New Roman" panose="02020603050405020304" pitchFamily="18" charset="0"/>
              </a:rPr>
              <a:t>1. </a:t>
            </a:r>
            <a:r>
              <a:rPr lang="en-US" sz="3100" dirty="0" err="1">
                <a:solidFill>
                  <a:srgbClr val="002060"/>
                </a:solidFill>
                <a:latin typeface="Times New Roman" panose="02020603050405020304" pitchFamily="18" charset="0"/>
                <a:cs typeface="Times New Roman" panose="02020603050405020304" pitchFamily="18" charset="0"/>
              </a:rPr>
              <a:t>Berhubungan</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darah</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dlm</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garis</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keturunan</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lurus</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kebawah</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ataupun</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keatas</a:t>
            </a:r>
            <a:r>
              <a:rPr lang="en-US" sz="3100" dirty="0">
                <a:solidFill>
                  <a:srgbClr val="002060"/>
                </a:solidFill>
                <a:latin typeface="Times New Roman" panose="02020603050405020304" pitchFamily="18" charset="0"/>
                <a:cs typeface="Times New Roman" panose="02020603050405020304" pitchFamily="18" charset="0"/>
              </a:rPr>
              <a:t>.</a:t>
            </a:r>
            <a:br>
              <a:rPr lang="en-US" sz="3100" dirty="0">
                <a:solidFill>
                  <a:srgbClr val="002060"/>
                </a:solidFill>
                <a:latin typeface="Times New Roman" panose="02020603050405020304" pitchFamily="18" charset="0"/>
                <a:cs typeface="Times New Roman" panose="02020603050405020304" pitchFamily="18" charset="0"/>
              </a:rPr>
            </a:br>
            <a:r>
              <a:rPr lang="en-US" sz="3100" dirty="0">
                <a:solidFill>
                  <a:srgbClr val="002060"/>
                </a:solidFill>
                <a:latin typeface="Times New Roman" panose="02020603050405020304" pitchFamily="18" charset="0"/>
                <a:cs typeface="Times New Roman" panose="02020603050405020304" pitchFamily="18" charset="0"/>
              </a:rPr>
              <a:t>2.Berhubungan </a:t>
            </a:r>
            <a:r>
              <a:rPr lang="en-US" sz="3100" dirty="0" err="1">
                <a:solidFill>
                  <a:srgbClr val="002060"/>
                </a:solidFill>
                <a:latin typeface="Times New Roman" panose="02020603050405020304" pitchFamily="18" charset="0"/>
                <a:cs typeface="Times New Roman" panose="02020603050405020304" pitchFamily="18" charset="0"/>
              </a:rPr>
              <a:t>darah</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dlm</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garis</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keturunan</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menyamping</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yaitu</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antara</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saudara</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antara</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seorg</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dgn</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saudara</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orgtua</a:t>
            </a:r>
            <a:r>
              <a:rPr lang="en-US" sz="3100" dirty="0">
                <a:solidFill>
                  <a:srgbClr val="002060"/>
                </a:solidFill>
                <a:latin typeface="Times New Roman" panose="02020603050405020304" pitchFamily="18" charset="0"/>
                <a:cs typeface="Times New Roman" panose="02020603050405020304" pitchFamily="18" charset="0"/>
              </a:rPr>
              <a:t> dan </a:t>
            </a:r>
            <a:r>
              <a:rPr lang="en-US" sz="3100" dirty="0" err="1">
                <a:solidFill>
                  <a:srgbClr val="002060"/>
                </a:solidFill>
                <a:latin typeface="Times New Roman" panose="02020603050405020304" pitchFamily="18" charset="0"/>
                <a:cs typeface="Times New Roman" panose="02020603050405020304" pitchFamily="18" charset="0"/>
              </a:rPr>
              <a:t>antara</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seorg</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dgn</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sdra</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neneknya</a:t>
            </a:r>
            <a:r>
              <a:rPr lang="en-US" sz="3100" dirty="0">
                <a:solidFill>
                  <a:srgbClr val="002060"/>
                </a:solidFill>
                <a:latin typeface="Times New Roman" panose="02020603050405020304" pitchFamily="18" charset="0"/>
                <a:cs typeface="Times New Roman" panose="02020603050405020304" pitchFamily="18" charset="0"/>
              </a:rPr>
              <a:t>.</a:t>
            </a:r>
            <a:br>
              <a:rPr lang="en-US" sz="3100" dirty="0">
                <a:solidFill>
                  <a:srgbClr val="002060"/>
                </a:solidFill>
                <a:latin typeface="Times New Roman" panose="02020603050405020304" pitchFamily="18" charset="0"/>
                <a:cs typeface="Times New Roman" panose="02020603050405020304" pitchFamily="18" charset="0"/>
              </a:rPr>
            </a:br>
            <a:r>
              <a:rPr lang="en-US" sz="3100" dirty="0">
                <a:solidFill>
                  <a:srgbClr val="002060"/>
                </a:solidFill>
                <a:latin typeface="Times New Roman" panose="02020603050405020304" pitchFamily="18" charset="0"/>
                <a:cs typeface="Times New Roman" panose="02020603050405020304" pitchFamily="18" charset="0"/>
              </a:rPr>
              <a:t>3. </a:t>
            </a:r>
            <a:r>
              <a:rPr lang="en-US" sz="3100" dirty="0" err="1">
                <a:solidFill>
                  <a:srgbClr val="002060"/>
                </a:solidFill>
                <a:latin typeface="Times New Roman" panose="02020603050405020304" pitchFamily="18" charset="0"/>
                <a:cs typeface="Times New Roman" panose="02020603050405020304" pitchFamily="18" charset="0"/>
              </a:rPr>
              <a:t>Berhubungan</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semenda</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yaitu</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mertua</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anak</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tiri</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menantu</a:t>
            </a:r>
            <a:r>
              <a:rPr lang="en-US" sz="3100" dirty="0">
                <a:solidFill>
                  <a:srgbClr val="002060"/>
                </a:solidFill>
                <a:latin typeface="Times New Roman" panose="02020603050405020304" pitchFamily="18" charset="0"/>
                <a:cs typeface="Times New Roman" panose="02020603050405020304" pitchFamily="18" charset="0"/>
              </a:rPr>
              <a:t>, dan </a:t>
            </a:r>
            <a:r>
              <a:rPr lang="en-US" sz="3100" dirty="0" err="1">
                <a:solidFill>
                  <a:srgbClr val="002060"/>
                </a:solidFill>
                <a:latin typeface="Times New Roman" panose="02020603050405020304" pitchFamily="18" charset="0"/>
                <a:cs typeface="Times New Roman" panose="02020603050405020304" pitchFamily="18" charset="0"/>
              </a:rPr>
              <a:t>ibu</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bpk</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tiri</a:t>
            </a:r>
            <a:r>
              <a:rPr lang="en-US" sz="3100" dirty="0">
                <a:solidFill>
                  <a:srgbClr val="002060"/>
                </a:solidFill>
                <a:latin typeface="Times New Roman" panose="02020603050405020304" pitchFamily="18" charset="0"/>
                <a:cs typeface="Times New Roman" panose="02020603050405020304" pitchFamily="18" charset="0"/>
              </a:rPr>
              <a:t>.</a:t>
            </a:r>
            <a:br>
              <a:rPr lang="en-US" sz="3100" dirty="0">
                <a:solidFill>
                  <a:srgbClr val="002060"/>
                </a:solidFill>
                <a:latin typeface="Times New Roman" panose="02020603050405020304" pitchFamily="18" charset="0"/>
                <a:cs typeface="Times New Roman" panose="02020603050405020304" pitchFamily="18" charset="0"/>
              </a:rPr>
            </a:br>
            <a:r>
              <a:rPr lang="en-US" sz="3100" dirty="0">
                <a:solidFill>
                  <a:srgbClr val="002060"/>
                </a:solidFill>
                <a:latin typeface="Times New Roman" panose="02020603050405020304" pitchFamily="18" charset="0"/>
                <a:cs typeface="Times New Roman" panose="02020603050405020304" pitchFamily="18" charset="0"/>
              </a:rPr>
              <a:t>4Berhubungan </a:t>
            </a:r>
            <a:r>
              <a:rPr lang="en-US" sz="3100" dirty="0" err="1">
                <a:solidFill>
                  <a:srgbClr val="002060"/>
                </a:solidFill>
                <a:latin typeface="Times New Roman" panose="02020603050405020304" pitchFamily="18" charset="0"/>
                <a:cs typeface="Times New Roman" panose="02020603050405020304" pitchFamily="18" charset="0"/>
              </a:rPr>
              <a:t>susuan</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yaitu</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orgtua</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susuan</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anak</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susuan</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sdra</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susuan</a:t>
            </a:r>
            <a:r>
              <a:rPr lang="en-US" sz="3100" dirty="0">
                <a:solidFill>
                  <a:srgbClr val="002060"/>
                </a:solidFill>
                <a:latin typeface="Times New Roman" panose="02020603050405020304" pitchFamily="18" charset="0"/>
                <a:cs typeface="Times New Roman" panose="02020603050405020304" pitchFamily="18" charset="0"/>
              </a:rPr>
              <a:t> dan </a:t>
            </a:r>
            <a:r>
              <a:rPr lang="en-US" sz="3100" dirty="0" err="1">
                <a:solidFill>
                  <a:srgbClr val="002060"/>
                </a:solidFill>
                <a:latin typeface="Times New Roman" panose="02020603050405020304" pitchFamily="18" charset="0"/>
                <a:cs typeface="Times New Roman" panose="02020603050405020304" pitchFamily="18" charset="0"/>
              </a:rPr>
              <a:t>bibi</a:t>
            </a:r>
            <a:r>
              <a:rPr lang="en-US" sz="3100" dirty="0">
                <a:solidFill>
                  <a:srgbClr val="002060"/>
                </a:solidFill>
                <a:latin typeface="Times New Roman" panose="02020603050405020304" pitchFamily="18" charset="0"/>
                <a:cs typeface="Times New Roman" panose="02020603050405020304" pitchFamily="18" charset="0"/>
              </a:rPr>
              <a:t>/</a:t>
            </a:r>
            <a:r>
              <a:rPr lang="en-US" sz="3100" dirty="0" err="1">
                <a:solidFill>
                  <a:srgbClr val="002060"/>
                </a:solidFill>
                <a:latin typeface="Times New Roman" panose="02020603050405020304" pitchFamily="18" charset="0"/>
                <a:cs typeface="Times New Roman" panose="02020603050405020304" pitchFamily="18" charset="0"/>
              </a:rPr>
              <a:t>paman</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susuan</a:t>
            </a:r>
            <a:r>
              <a:rPr lang="en-US" sz="3100" dirty="0">
                <a:solidFill>
                  <a:srgbClr val="002060"/>
                </a:solidFill>
                <a:latin typeface="Times New Roman" panose="02020603050405020304" pitchFamily="18" charset="0"/>
                <a:cs typeface="Times New Roman" panose="02020603050405020304" pitchFamily="18" charset="0"/>
              </a:rPr>
              <a:t>.</a:t>
            </a:r>
            <a:br>
              <a:rPr lang="en-US" sz="3100" dirty="0">
                <a:solidFill>
                  <a:srgbClr val="002060"/>
                </a:solidFill>
                <a:latin typeface="Times New Roman" panose="02020603050405020304" pitchFamily="18" charset="0"/>
                <a:cs typeface="Times New Roman" panose="02020603050405020304" pitchFamily="18" charset="0"/>
              </a:rPr>
            </a:br>
            <a:r>
              <a:rPr lang="en-US" sz="3100" dirty="0">
                <a:solidFill>
                  <a:srgbClr val="002060"/>
                </a:solidFill>
                <a:latin typeface="Times New Roman" panose="02020603050405020304" pitchFamily="18" charset="0"/>
                <a:cs typeface="Times New Roman" panose="02020603050405020304" pitchFamily="18" charset="0"/>
              </a:rPr>
              <a:t>4. </a:t>
            </a:r>
            <a:r>
              <a:rPr lang="en-US" sz="3100" dirty="0" err="1">
                <a:solidFill>
                  <a:srgbClr val="002060"/>
                </a:solidFill>
                <a:latin typeface="Times New Roman" panose="02020603050405020304" pitchFamily="18" charset="0"/>
                <a:cs typeface="Times New Roman" panose="02020603050405020304" pitchFamily="18" charset="0"/>
              </a:rPr>
              <a:t>Berhubungan</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sdra</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dgn</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istri</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atau</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sbg</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bibi</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atau</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kemenakan</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dr</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istri</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dlm</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hal</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seorg</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suami</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beristri</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lbh</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dr</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seorg</a:t>
            </a:r>
            <a:r>
              <a:rPr lang="en-US" sz="3100" dirty="0">
                <a:solidFill>
                  <a:srgbClr val="002060"/>
                </a:solidFill>
                <a:latin typeface="Times New Roman" panose="02020603050405020304" pitchFamily="18" charset="0"/>
                <a:cs typeface="Times New Roman" panose="02020603050405020304" pitchFamily="18" charset="0"/>
              </a:rPr>
              <a:t>.</a:t>
            </a:r>
            <a:br>
              <a:rPr lang="en-US" sz="3100" dirty="0">
                <a:solidFill>
                  <a:srgbClr val="002060"/>
                </a:solidFill>
                <a:latin typeface="Times New Roman" panose="02020603050405020304" pitchFamily="18" charset="0"/>
                <a:cs typeface="Times New Roman" panose="02020603050405020304" pitchFamily="18" charset="0"/>
              </a:rPr>
            </a:br>
            <a:r>
              <a:rPr lang="en-US" sz="3100" dirty="0">
                <a:solidFill>
                  <a:srgbClr val="002060"/>
                </a:solidFill>
                <a:latin typeface="Times New Roman" panose="02020603050405020304" pitchFamily="18" charset="0"/>
                <a:cs typeface="Times New Roman" panose="02020603050405020304" pitchFamily="18" charset="0"/>
              </a:rPr>
              <a:t>5. </a:t>
            </a:r>
            <a:r>
              <a:rPr lang="en-US" sz="3100" dirty="0" err="1">
                <a:solidFill>
                  <a:srgbClr val="002060"/>
                </a:solidFill>
                <a:latin typeface="Times New Roman" panose="02020603050405020304" pitchFamily="18" charset="0"/>
                <a:cs typeface="Times New Roman" panose="02020603050405020304" pitchFamily="18" charset="0"/>
              </a:rPr>
              <a:t>Mempunyai</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hub.yg</a:t>
            </a:r>
            <a:r>
              <a:rPr lang="en-US" sz="3100" dirty="0">
                <a:solidFill>
                  <a:srgbClr val="002060"/>
                </a:solidFill>
                <a:latin typeface="Times New Roman" panose="02020603050405020304" pitchFamily="18" charset="0"/>
                <a:cs typeface="Times New Roman" panose="02020603050405020304" pitchFamily="18" charset="0"/>
              </a:rPr>
              <a:t> oleh </a:t>
            </a:r>
            <a:r>
              <a:rPr lang="en-US" sz="3100" dirty="0" err="1">
                <a:solidFill>
                  <a:srgbClr val="002060"/>
                </a:solidFill>
                <a:latin typeface="Times New Roman" panose="02020603050405020304" pitchFamily="18" charset="0"/>
                <a:cs typeface="Times New Roman" panose="02020603050405020304" pitchFamily="18" charset="0"/>
              </a:rPr>
              <a:t>agamanya</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atau</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peraturan</a:t>
            </a:r>
            <a:r>
              <a:rPr lang="en-US" sz="3100" dirty="0">
                <a:solidFill>
                  <a:srgbClr val="002060"/>
                </a:solidFill>
                <a:latin typeface="Times New Roman" panose="02020603050405020304" pitchFamily="18" charset="0"/>
                <a:cs typeface="Times New Roman" panose="02020603050405020304" pitchFamily="18" charset="0"/>
              </a:rPr>
              <a:t> lain </a:t>
            </a:r>
            <a:r>
              <a:rPr lang="en-US" sz="3100" dirty="0" err="1">
                <a:solidFill>
                  <a:srgbClr val="002060"/>
                </a:solidFill>
                <a:latin typeface="Times New Roman" panose="02020603050405020304" pitchFamily="18" charset="0"/>
                <a:cs typeface="Times New Roman" panose="02020603050405020304" pitchFamily="18" charset="0"/>
              </a:rPr>
              <a:t>yg</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berlaku</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dilarang</a:t>
            </a:r>
            <a:r>
              <a:rPr lang="en-US" sz="3100" dirty="0">
                <a:solidFill>
                  <a:srgbClr val="002060"/>
                </a:solidFill>
                <a:latin typeface="Times New Roman" panose="02020603050405020304" pitchFamily="18" charset="0"/>
                <a:cs typeface="Times New Roman" panose="02020603050405020304" pitchFamily="18" charset="0"/>
              </a:rPr>
              <a:t> </a:t>
            </a:r>
            <a:r>
              <a:rPr lang="en-US" sz="3100" dirty="0" err="1">
                <a:solidFill>
                  <a:srgbClr val="002060"/>
                </a:solidFill>
                <a:latin typeface="Times New Roman" panose="02020603050405020304" pitchFamily="18" charset="0"/>
                <a:cs typeface="Times New Roman" panose="02020603050405020304" pitchFamily="18" charset="0"/>
              </a:rPr>
              <a:t>kawin</a:t>
            </a:r>
            <a:r>
              <a:rPr lang="en-US" sz="3100" dirty="0">
                <a:solidFill>
                  <a:srgbClr val="002060"/>
                </a:solidFill>
                <a:latin typeface="Times New Roman" panose="02020603050405020304" pitchFamily="18" charset="0"/>
                <a:cs typeface="Times New Roman" panose="02020603050405020304" pitchFamily="18" charset="0"/>
              </a:rPr>
              <a:t>.</a:t>
            </a:r>
            <a:endParaRPr lang="en-ID" sz="31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104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239D35-F242-4C91-BFDD-411613DB78C3}"/>
              </a:ext>
            </a:extLst>
          </p:cNvPr>
          <p:cNvSpPr>
            <a:spLocks noGrp="1"/>
          </p:cNvSpPr>
          <p:nvPr>
            <p:ph type="title"/>
          </p:nvPr>
        </p:nvSpPr>
        <p:spPr>
          <a:xfrm>
            <a:off x="677334" y="0"/>
            <a:ext cx="8596668" cy="6858000"/>
          </a:xfrm>
        </p:spPr>
        <p:txBody>
          <a:bodyPr>
            <a:normAutofit/>
          </a:bodyPr>
          <a:lstStyle/>
          <a:p>
            <a:r>
              <a:rPr lang="en-US" sz="3200" b="1" dirty="0" err="1">
                <a:solidFill>
                  <a:srgbClr val="C00000"/>
                </a:solidFill>
                <a:latin typeface="Times New Roman" panose="02020603050405020304" pitchFamily="18" charset="0"/>
                <a:cs typeface="Times New Roman" panose="02020603050405020304" pitchFamily="18" charset="0"/>
              </a:rPr>
              <a:t>Pasal</a:t>
            </a:r>
            <a:r>
              <a:rPr lang="en-US" sz="3200" b="1" dirty="0">
                <a:solidFill>
                  <a:srgbClr val="C00000"/>
                </a:solidFill>
                <a:latin typeface="Times New Roman" panose="02020603050405020304" pitchFamily="18" charset="0"/>
                <a:cs typeface="Times New Roman" panose="02020603050405020304" pitchFamily="18" charset="0"/>
              </a:rPr>
              <a:t> 9 :</a:t>
            </a:r>
            <a:br>
              <a:rPr lang="en-US" sz="3200" b="1" dirty="0">
                <a:solidFill>
                  <a:srgbClr val="C00000"/>
                </a:solidFill>
                <a:latin typeface="Times New Roman" panose="02020603050405020304" pitchFamily="18" charset="0"/>
                <a:cs typeface="Times New Roman" panose="02020603050405020304" pitchFamily="18" charset="0"/>
              </a:rPr>
            </a:br>
            <a:r>
              <a:rPr lang="en-US" sz="3200" dirty="0" err="1">
                <a:solidFill>
                  <a:srgbClr val="002060"/>
                </a:solidFill>
                <a:latin typeface="Times New Roman" panose="02020603050405020304" pitchFamily="18" charset="0"/>
                <a:cs typeface="Times New Roman" panose="02020603050405020304" pitchFamily="18" charset="0"/>
              </a:rPr>
              <a:t>Seorg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yg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masih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terikat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tali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perkawinan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dgn</a:t>
            </a:r>
            <a:r>
              <a:rPr lang="en-US" sz="3200" dirty="0">
                <a:solidFill>
                  <a:srgbClr val="002060"/>
                </a:solidFill>
                <a:latin typeface="Times New Roman" panose="02020603050405020304" pitchFamily="18" charset="0"/>
                <a:cs typeface="Times New Roman" panose="02020603050405020304" pitchFamily="18" charset="0"/>
              </a:rPr>
              <a:t> org lain </a:t>
            </a:r>
            <a:r>
              <a:rPr lang="en-US" sz="3200" dirty="0" err="1">
                <a:solidFill>
                  <a:srgbClr val="002060"/>
                </a:solidFill>
                <a:latin typeface="Times New Roman" panose="02020603050405020304" pitchFamily="18" charset="0"/>
                <a:cs typeface="Times New Roman" panose="02020603050405020304" pitchFamily="18" charset="0"/>
              </a:rPr>
              <a:t>tdk</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dpt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kawin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lagi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kecuali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dalm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hal</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yg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tersebut</a:t>
            </a:r>
            <a:r>
              <a:rPr lang="en-US" sz="3200" dirty="0">
                <a:solidFill>
                  <a:srgbClr val="002060"/>
                </a:solidFill>
                <a:latin typeface="Times New Roman" panose="02020603050405020304" pitchFamily="18" charset="0"/>
                <a:cs typeface="Times New Roman" panose="02020603050405020304" pitchFamily="18" charset="0"/>
              </a:rPr>
              <a:t> pada </a:t>
            </a:r>
            <a:r>
              <a:rPr lang="en-US" sz="3200" dirty="0" err="1">
                <a:solidFill>
                  <a:srgbClr val="002060"/>
                </a:solidFill>
                <a:latin typeface="Times New Roman" panose="02020603050405020304" pitchFamily="18" charset="0"/>
                <a:cs typeface="Times New Roman" panose="02020603050405020304" pitchFamily="18" charset="0"/>
              </a:rPr>
              <a:t>psl</a:t>
            </a:r>
            <a:r>
              <a:rPr lang="en-US" sz="3200" dirty="0">
                <a:solidFill>
                  <a:srgbClr val="002060"/>
                </a:solidFill>
                <a:latin typeface="Times New Roman" panose="02020603050405020304" pitchFamily="18" charset="0"/>
                <a:cs typeface="Times New Roman" panose="02020603050405020304" pitchFamily="18" charset="0"/>
              </a:rPr>
              <a:t> 3 </a:t>
            </a:r>
            <a:r>
              <a:rPr lang="en-US" sz="3200" dirty="0" err="1">
                <a:solidFill>
                  <a:srgbClr val="002060"/>
                </a:solidFill>
                <a:latin typeface="Times New Roman" panose="02020603050405020304" pitchFamily="18" charset="0"/>
                <a:cs typeface="Times New Roman" panose="02020603050405020304" pitchFamily="18" charset="0"/>
              </a:rPr>
              <a:t>ayat</a:t>
            </a:r>
            <a:r>
              <a:rPr lang="en-US" sz="3200" dirty="0">
                <a:solidFill>
                  <a:srgbClr val="002060"/>
                </a:solidFill>
                <a:latin typeface="Times New Roman" panose="02020603050405020304" pitchFamily="18" charset="0"/>
                <a:cs typeface="Times New Roman" panose="02020603050405020304" pitchFamily="18" charset="0"/>
              </a:rPr>
              <a:t> 2 dan </a:t>
            </a:r>
            <a:r>
              <a:rPr lang="en-US" sz="3200" dirty="0" err="1">
                <a:solidFill>
                  <a:srgbClr val="002060"/>
                </a:solidFill>
                <a:latin typeface="Times New Roman" panose="02020603050405020304" pitchFamily="18" charset="0"/>
                <a:cs typeface="Times New Roman" panose="02020603050405020304" pitchFamily="18" charset="0"/>
              </a:rPr>
              <a:t>pasal</a:t>
            </a:r>
            <a:r>
              <a:rPr lang="en-US" sz="3200" dirty="0">
                <a:solidFill>
                  <a:srgbClr val="002060"/>
                </a:solidFill>
                <a:latin typeface="Times New Roman" panose="02020603050405020304" pitchFamily="18" charset="0"/>
                <a:cs typeface="Times New Roman" panose="02020603050405020304" pitchFamily="18" charset="0"/>
              </a:rPr>
              <a:t> 4 UU </a:t>
            </a:r>
            <a:r>
              <a:rPr lang="en-US" sz="3200" dirty="0" err="1">
                <a:solidFill>
                  <a:srgbClr val="002060"/>
                </a:solidFill>
                <a:latin typeface="Times New Roman" panose="02020603050405020304" pitchFamily="18" charset="0"/>
                <a:cs typeface="Times New Roman" panose="02020603050405020304" pitchFamily="18" charset="0"/>
              </a:rPr>
              <a:t>ini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tentang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poligami</a:t>
            </a:r>
            <a:r>
              <a:rPr lang="en-US" sz="3200" dirty="0">
                <a:solidFill>
                  <a:srgbClr val="002060"/>
                </a:solidFill>
                <a:latin typeface="Times New Roman" panose="02020603050405020304" pitchFamily="18" charset="0"/>
                <a:cs typeface="Times New Roman" panose="02020603050405020304" pitchFamily="18" charset="0"/>
              </a:rPr>
              <a:t>).</a:t>
            </a:r>
            <a:br>
              <a:rPr lang="en-US" sz="3200" dirty="0">
                <a:solidFill>
                  <a:srgbClr val="002060"/>
                </a:solidFill>
                <a:latin typeface="Times New Roman" panose="02020603050405020304" pitchFamily="18" charset="0"/>
                <a:cs typeface="Times New Roman" panose="02020603050405020304" pitchFamily="18" charset="0"/>
              </a:rPr>
            </a:br>
            <a:r>
              <a:rPr lang="en-US" sz="3200" b="1" dirty="0" err="1">
                <a:solidFill>
                  <a:srgbClr val="C00000"/>
                </a:solidFill>
                <a:latin typeface="Times New Roman" panose="02020603050405020304" pitchFamily="18" charset="0"/>
                <a:cs typeface="Times New Roman" panose="02020603050405020304" pitchFamily="18" charset="0"/>
              </a:rPr>
              <a:t>Pasal</a:t>
            </a:r>
            <a:r>
              <a:rPr lang="en-US" sz="3200" b="1" dirty="0">
                <a:solidFill>
                  <a:srgbClr val="C00000"/>
                </a:solidFill>
                <a:latin typeface="Times New Roman" panose="02020603050405020304" pitchFamily="18" charset="0"/>
                <a:cs typeface="Times New Roman" panose="02020603050405020304" pitchFamily="18" charset="0"/>
              </a:rPr>
              <a:t> 10 :</a:t>
            </a:r>
            <a:br>
              <a:rPr lang="en-US" sz="3200" b="1" dirty="0">
                <a:solidFill>
                  <a:srgbClr val="C00000"/>
                </a:solidFill>
                <a:latin typeface="Times New Roman" panose="02020603050405020304" pitchFamily="18" charset="0"/>
                <a:cs typeface="Times New Roman" panose="02020603050405020304" pitchFamily="18" charset="0"/>
              </a:rPr>
            </a:br>
            <a:r>
              <a:rPr lang="en-US" sz="3200" dirty="0" err="1">
                <a:solidFill>
                  <a:srgbClr val="002060"/>
                </a:solidFill>
                <a:latin typeface="Times New Roman" panose="02020603050405020304" pitchFamily="18" charset="0"/>
                <a:cs typeface="Times New Roman" panose="02020603050405020304" pitchFamily="18" charset="0"/>
              </a:rPr>
              <a:t>Apabila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suami</a:t>
            </a:r>
            <a:r>
              <a:rPr lang="en-US" sz="3200" dirty="0">
                <a:solidFill>
                  <a:srgbClr val="002060"/>
                </a:solidFill>
                <a:latin typeface="Times New Roman" panose="02020603050405020304" pitchFamily="18" charset="0"/>
                <a:cs typeface="Times New Roman" panose="02020603050405020304" pitchFamily="18" charset="0"/>
              </a:rPr>
              <a:t> dan </a:t>
            </a:r>
            <a:r>
              <a:rPr lang="en-US" sz="3200" dirty="0" err="1">
                <a:solidFill>
                  <a:srgbClr val="002060"/>
                </a:solidFill>
                <a:latin typeface="Times New Roman" panose="02020603050405020304" pitchFamily="18" charset="0"/>
                <a:cs typeface="Times New Roman" panose="02020603050405020304" pitchFamily="18" charset="0"/>
              </a:rPr>
              <a:t>istri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yg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telah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cerai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kawin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lagi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satu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dgn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yg</a:t>
            </a:r>
            <a:r>
              <a:rPr lang="en-US" sz="3200" dirty="0">
                <a:solidFill>
                  <a:srgbClr val="002060"/>
                </a:solidFill>
                <a:latin typeface="Times New Roman" panose="02020603050405020304" pitchFamily="18" charset="0"/>
                <a:cs typeface="Times New Roman" panose="02020603050405020304" pitchFamily="18" charset="0"/>
              </a:rPr>
              <a:t> lain dan </a:t>
            </a:r>
            <a:r>
              <a:rPr lang="en-US" sz="3200" dirty="0" err="1">
                <a:solidFill>
                  <a:srgbClr val="002060"/>
                </a:solidFill>
                <a:latin typeface="Times New Roman" panose="02020603050405020304" pitchFamily="18" charset="0"/>
                <a:cs typeface="Times New Roman" panose="02020603050405020304" pitchFamily="18" charset="0"/>
              </a:rPr>
              <a:t>bercerai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lagi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utk</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kedua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kalinya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maka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diantara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mereka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tdk</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boleh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dilangsungkan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perkawinan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lagi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sepanjang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hukum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masing-masing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agamanya</a:t>
            </a:r>
            <a:r>
              <a:rPr lang="en-US" sz="3200" dirty="0">
                <a:solidFill>
                  <a:srgbClr val="002060"/>
                </a:solidFill>
                <a:latin typeface="Times New Roman" panose="02020603050405020304" pitchFamily="18" charset="0"/>
                <a:cs typeface="Times New Roman" panose="02020603050405020304" pitchFamily="18" charset="0"/>
              </a:rPr>
              <a:t> dan </a:t>
            </a:r>
            <a:r>
              <a:rPr lang="en-US" sz="3200" dirty="0" err="1">
                <a:solidFill>
                  <a:srgbClr val="002060"/>
                </a:solidFill>
                <a:latin typeface="Times New Roman" panose="02020603050405020304" pitchFamily="18" charset="0"/>
                <a:cs typeface="Times New Roman" panose="02020603050405020304" pitchFamily="18" charset="0"/>
              </a:rPr>
              <a:t>kepercayaannya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itu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dr</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ybs</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tdk</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menentukan</a:t>
            </a:r>
            <a:r>
              <a:rPr lang="en-US" sz="3200" dirty="0">
                <a:solidFill>
                  <a:srgbClr val="002060"/>
                </a:solidFill>
                <a:latin typeface="Times New Roman" panose="02020603050405020304" pitchFamily="18" charset="0"/>
                <a:cs typeface="Times New Roman" panose="02020603050405020304" pitchFamily="18" charset="0"/>
              </a:rPr>
              <a:t> lain.</a:t>
            </a:r>
            <a:endParaRPr lang="en-ID" sz="32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043028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303</TotalTime>
  <Words>145</Words>
  <Application>Microsoft Office PowerPoint</Application>
  <PresentationFormat>Widescreen</PresentationFormat>
  <Paragraphs>25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Times New Roman</vt:lpstr>
      <vt:lpstr>Trebuchet MS</vt:lpstr>
      <vt:lpstr>Wingdings 3</vt:lpstr>
      <vt:lpstr>Facet</vt:lpstr>
      <vt:lpstr>BIJAK MEMILIH PASANGAN HIDUP</vt:lpstr>
      <vt:lpstr>PERKAWINAN…   Pasal 1 UU I/1974 :  adalah ikatan lahir batin antara seorang pria dengan seorang wanita sebagai suami isteri dengan tujuan membentuk keluarga (rumah tangga) yang bahagia dan kekal berdasarkan Ketuhanan Yang Maha Esa. </vt:lpstr>
      <vt:lpstr>PowerPoint Presentation</vt:lpstr>
      <vt:lpstr>PowerPoint Presentation</vt:lpstr>
      <vt:lpstr>Syarat Perkawinan (UU 1/1974) Psl 6 : 1.Perkawinan harus didasarkan atas perjanjian kedua calon mempelai. 2.Untuk melangsungkan perkawinan seorang yang belum mencapai umur 21 tahun harus mendapat izin kedua oragtua. 3. Dalam hal seorang dr kedua orgtua telah meninggal dunia atau dalam keadaan tidak mampu menyatakan kehendaknya, maka izin dimaksud cukup diperoleh dari orgtua yg masih hidup atau dr orgtua yg mampu menyatakan kehendaknya. </vt:lpstr>
      <vt:lpstr>4. Dlm hal kedua orgtua telah meninggal dunia atau dlm keadaan tdk mampu utk menyatakan kehendaknya, maka izin diperoleh dari wali, org yg memelihara atau keluarga yg mempunyai hubungan darah dlm garis keturunan lurus keatas selama mereka masih hidup dan dlm keadaan dpt menyatakan kehendaknya. 5.Dlm hal ada perbedaan pendapat antara org-org yg disebut diatas atau salah seorg diantara mereka tdk menyatakan pendapat, maka pengadilan dlm daerah hukum tempat tinggal org yg akan melangsungkan perkawinan atas permintaan org tsb dpt memberikan izin setelah lebih dahulu mendengarr org-org tsb. 6. Ketentuan tsb (ayat 1-5) psl ini berlaku sepanjang hukum masing-masing agamanya dan kepercayaanya tdk menentukan lain.</vt:lpstr>
      <vt:lpstr>Pasal 7 ; 1. Perkawinan hanya diizinkan jika pihak pria sdh mencapai umur 19 thn dan wanita 16 thn (sekarang disamakan 19 thn;keputusan MK ttg batas usia perkawinan. 2. Dlm hal penyimpangan terehdp ayat 1 pasl ini dapat meminta dispensasi kepada pengadilan atau pejabat lain yg ditunjuk oleh kedua orgtua pria maupun wanita. 3. dst. </vt:lpstr>
      <vt:lpstr>Pasal 8 : Perkawinan dilarang antara dua org yang: 1. Berhubungan darah dlm garis keturunan lurus kebawah ataupun keatas. 2.Berhubungan darah dlm garis keturunan menyamping yaitu antara saudara, antara seorg dgn saudara orgtua dan antara seorg dgn sdra neneknya. 3. Berhubungan semenda, yaitu mertua, anak tiri, menantu, dan ibu bpk tiri. 4Berhubungan susuan yaitu orgtua susuan, anak susuan, sdra susuan dan bibi/paman susuan. 4. Berhubungan sdra dgn istri atau sbg bibi atau kemenakan dr istri dlm hal seorg suami beristri lbh dr seorg. 5. Mempunyai hub.yg oleh agamanya atau peraturan lain yg berlaku dilarang kawin.</vt:lpstr>
      <vt:lpstr>Pasal 9 : Seorg yg masih terikat tali perkawinan dgn org lain tdk dpt kawin lagi, kecuali dalm hal yg tersebut pada psl 3 ayat 2 dan pasal 4 UU ini (tentang poligami). Pasal 10 : Apabila suami dan istri yg telah cerai kawin lagi satu dgn yg lain dan bercerai lagi utk kedua kalinya, maka diantara mereka tdk boleh dilangsungkan perkawinan lagi, sepanjang hukum masing-masing agamanya dan kepercayaannya itu dr ybs tdk menentukan lain.</vt:lpstr>
      <vt:lpstr>Pasal 11 : 1.Bagi seorg wanita yg putus perkawinannya berlaku jangka wkt tunggu. 2. Tenggang wkt jangka wkt tunggu diatur dlm PP.  PERKAWINAN BEDA AGAMA…  Dalam Undang-undang Perkawinan disebutkan: "Perkawinan adalah sah, apabila dilakukan menurut hukum masing-masing agamanya dan kepercayaannya itu".  Dari rumusan ini diketahui bahwa tidak ada perkawinan di luar hukum masing-masing agama dan kepercayaan.</vt:lpstr>
      <vt:lpstr>SEMA No. 2/2023  1. Perkawinan yang sah adalah perkawinan yg dilakukan menurut hukum masing-masing agama dan atau kepercayaannya  itu (sesuai psl 2 ayat 1). 2. Pengadilan tidak mengabulkan permohonan pencatatan perkawinan antar umat yg berbeda agama dan kepercayaan. Keputusan Majelis Ulama Indonesia Nomor 4/MUNAS VII/MUI/8/2005 Tanggal 28 Juli 2005 dan Kompilasi Hukum Islam Pasal 40 (c) dan Pasal 44 pun menetapkan bahwa perkawinan beda agama adalah haram dan tidak sah.</vt:lpstr>
      <vt:lpstr>Pasal 40 (c) KHI : Dilarang melangsungkan perkawinan antara seorang pria dengan seorang wanita karena keadaan tertentu ; seorang wanita yg tidak beragama islam.  Pasal 44 KHI : Seorang wanita islam dilarang melangsungkan perkawinan dgn seorg pria yg tdk beragama islam.   QS. al-Baqarah ayat 221 Allah subhanahu wa ta'ala melarang keras pernikahan laki-laki Muslim dengan perempuan musyrik: Dan janganlah kalian nikahi perempuan-perempuan musyrik sebelum mereka beriman.</vt:lpstr>
      <vt:lpstr>Qs. Al maidah:05 : Bahwa orang mukmin halal nikah dengan perempuan yang mukminat dan halal pula nikah dengan perempuan Ahlul Kitab. Orang mukmin yang boleh menikah dengan ahlu kitab hanya mereka yang memiliki iman yang kuat.</vt:lpstr>
      <vt:lpstr>Perkawinan Beda Agama Menurut Gereja Katolik :  Gereja Katolik  mengizinkan pernikahan beda agama atau 'disparitas cultus' dan perkawinan beda Gereja atau 'mixta religio' serta tak memaksa pasangan yang beda agama untuk masuk agama tersebut. Namun demikian, kedua mempelai diminta untuk mengikuti ritus atau tata cara Gereja Katolik.</vt:lpstr>
      <vt:lpstr>  Mengapa Gereja Katolik Mengizinkan…..?  Gereja memandang bahwa agama merupakan hak asasi manusia, dan karenanya setiap orang bebas utk memilih dan menentukan agama apapun sesuai dgn keyakinannya  Demikian juga utk melangsungkan perkawinan.  Kan.1055 : Gereja dengan tegas dan jelas merumuskan bahwa tujuan perkawinan adalah: kebaikan pasangan atau suami-istri (bonum coniguum), kelahiran(prolis), dan pendidikan anak(educationem).  Ketiga tujuan itu satu dan tidak terpisahkan.</vt:lpstr>
      <vt:lpstr>Makna ajaran tentang perkawinan dalam Kitab Hukum Kanonik 1055 :  Hakikat perkawinan dalam Gereja Katolik adalah perkawinan yang dilakukan “antara orang-orang yang dibaptis”. Oleh karena itu, Gereja tidak menghendaki umat Katolik melakukan perkawinan campur atau beda agama ini.   Bolehkah menikah beda agama? pada dasarnya hukum perkawinan di Indonesia tidak mengatur secara tegas mengenai perkawinan pasangan beda agama sehingga ada kekosongan hukum terkait. </vt:lpstr>
      <vt:lpstr> Syarat sahnya perkawinan :    Pasal 2 UU Perkawinan  1. Perkawinan adalah sah apabila dilakukan menurut hukum masing-masing agamanya dan kepercayaannya itu. 2.Tiap-tiap perkawinan dicatat menurut peraturan perundang-undangan yang berlaku.  Hal ini berarti UU Perkawinan menyerahkan pada ajaran dari agama masing-masing terkait hukum perkawinan beda agama.</vt:lpstr>
      <vt:lpstr> Pada akhirnya semua orang mampu memilih pasangan, tapi hanya sedikit dari mereka yang mampu bertahan pada pilihannya dan menemukan seseorang yang tepat dapat membuat kita merasa tenang dan aman, dan memiliki rumah yang membuatmu selalu menjadi tempat pulang adalah perasaan yang paling indah di dunia.  Rasa bahagia kerap menjadi emosi yang diinginkan oleh setiap orang. Di dunia ini hampir tak ada seorang pun yang tidak menginginkan bahagia. Kebahagiaan merupakan tujuan utama dalam kehidupan manusia. Namun, kebahagian juga dipengaruhi oleh beberapa faktor, di antaranya uang, kehidupan sosial, kesehatan, pendidikan, pasangan dan banyak lainnya. Semarang, 28 September 2023 Terima Kasih…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BIJAK MEMILIH PASANGAN HIDUP</dc:title>
  <dc:creator>Jordy Benedict</dc:creator>
  <cp:lastModifiedBy>LENOVO</cp:lastModifiedBy>
  <cp:revision>156</cp:revision>
  <dcterms:created xsi:type="dcterms:W3CDTF">2023-09-27T01:08:04Z</dcterms:created>
  <dcterms:modified xsi:type="dcterms:W3CDTF">2023-10-10T02:58:11Z</dcterms:modified>
</cp:coreProperties>
</file>