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53" r:id="rId3"/>
    <p:sldId id="360" r:id="rId4"/>
    <p:sldId id="361" r:id="rId5"/>
    <p:sldId id="364" r:id="rId6"/>
    <p:sldId id="363" r:id="rId7"/>
    <p:sldId id="362" r:id="rId8"/>
    <p:sldId id="365" r:id="rId9"/>
    <p:sldId id="366" r:id="rId10"/>
    <p:sldId id="359" r:id="rId11"/>
    <p:sldId id="370" r:id="rId12"/>
    <p:sldId id="371" r:id="rId13"/>
    <p:sldId id="369" r:id="rId14"/>
    <p:sldId id="372" r:id="rId15"/>
    <p:sldId id="368" r:id="rId16"/>
    <p:sldId id="373" r:id="rId17"/>
    <p:sldId id="374" r:id="rId18"/>
    <p:sldId id="375" r:id="rId19"/>
    <p:sldId id="376" r:id="rId20"/>
    <p:sldId id="377" r:id="rId21"/>
    <p:sldId id="262" r:id="rId22"/>
    <p:sldId id="315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rdo" panose="020F0702030404030204" pitchFamily="34" charset="0"/>
      <p:regular r:id="rId29"/>
      <p:bold r:id="rId30"/>
    </p:embeddedFont>
    <p:embeddedFont>
      <p:font typeface="Cardo Bold" panose="020F0702030404030204" pitchFamily="34" charset="0"/>
      <p:regular r:id="rId29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601"/>
    <a:srgbClr val="DAA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9" autoAdjust="0"/>
    <p:restoredTop sz="95884" autoAdjust="0"/>
  </p:normalViewPr>
  <p:slideViewPr>
    <p:cSldViewPr>
      <p:cViewPr varScale="1">
        <p:scale>
          <a:sx n="55" d="100"/>
          <a:sy n="55" d="100"/>
        </p:scale>
        <p:origin x="232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499B9-36F7-AF49-9EC2-20E29B5D083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6CCA0-2B9B-214A-AFB5-48BAE4EA5427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hidup</a:t>
          </a:r>
          <a:r>
            <a:rPr lang="en-US" dirty="0"/>
            <a:t> </a:t>
          </a:r>
          <a:r>
            <a:rPr lang="en-US" dirty="0" err="1"/>
            <a:t>sejahtera</a:t>
          </a:r>
          <a:r>
            <a:rPr lang="en-US" dirty="0"/>
            <a:t> </a:t>
          </a:r>
          <a:r>
            <a:rPr lang="en-US" dirty="0" err="1"/>
            <a:t>lahir</a:t>
          </a:r>
          <a:r>
            <a:rPr lang="en-US" dirty="0"/>
            <a:t> dan </a:t>
          </a:r>
          <a:r>
            <a:rPr lang="en-US" dirty="0" err="1"/>
            <a:t>batin</a:t>
          </a:r>
          <a:r>
            <a:rPr lang="en-US" dirty="0"/>
            <a:t>, </a:t>
          </a:r>
          <a:r>
            <a:rPr lang="en-US" dirty="0" err="1"/>
            <a:t>hak</a:t>
          </a:r>
          <a:r>
            <a:rPr lang="en-US" baseline="0" dirty="0"/>
            <a:t> </a:t>
          </a:r>
          <a:r>
            <a:rPr lang="en-US" baseline="0" dirty="0" err="1"/>
            <a:t>memperoleh</a:t>
          </a:r>
          <a:r>
            <a:rPr lang="en-US" baseline="0" dirty="0"/>
            <a:t> </a:t>
          </a:r>
          <a:r>
            <a:rPr lang="en-US" baseline="0" dirty="0" err="1"/>
            <a:t>pelayanan</a:t>
          </a:r>
          <a:r>
            <a:rPr lang="en-US" baseline="0" dirty="0"/>
            <a:t> </a:t>
          </a:r>
          <a:r>
            <a:rPr lang="en-US" baseline="0" dirty="0" err="1"/>
            <a:t>kesehatan</a:t>
          </a:r>
          <a:r>
            <a:rPr lang="en-US" baseline="0" dirty="0"/>
            <a:t> (</a:t>
          </a:r>
          <a:r>
            <a:rPr lang="en-US" baseline="0" dirty="0" err="1"/>
            <a:t>Pasal</a:t>
          </a:r>
          <a:r>
            <a:rPr lang="en-US" baseline="0" dirty="0"/>
            <a:t> 28H UUD 1945)</a:t>
          </a:r>
          <a:endParaRPr lang="en-US" dirty="0"/>
        </a:p>
      </dgm:t>
    </dgm:pt>
    <dgm:pt modelId="{5E47EC91-E7CD-9B41-B24F-12A3D52C2859}" type="parTrans" cxnId="{726F699F-7EDF-5045-81D2-24C2C6C2BB71}">
      <dgm:prSet/>
      <dgm:spPr/>
      <dgm:t>
        <a:bodyPr/>
        <a:lstStyle/>
        <a:p>
          <a:endParaRPr lang="en-US"/>
        </a:p>
      </dgm:t>
    </dgm:pt>
    <dgm:pt modelId="{1307A7B1-A8DF-7840-834E-85A08775B3CD}" type="sibTrans" cxnId="{726F699F-7EDF-5045-81D2-24C2C6C2BB71}">
      <dgm:prSet/>
      <dgm:spPr/>
      <dgm:t>
        <a:bodyPr/>
        <a:lstStyle/>
        <a:p>
          <a:endParaRPr lang="en-US"/>
        </a:p>
      </dgm:t>
    </dgm:pt>
    <dgm:pt modelId="{9D3B9F0F-F79F-D145-9971-EDC1263FE25E}">
      <dgm:prSet phldrT="[Text]"/>
      <dgm:spPr/>
      <dgm:t>
        <a:bodyPr/>
        <a:lstStyle/>
        <a:p>
          <a:pPr marL="0" indent="0">
            <a:tabLst/>
          </a:pPr>
          <a:r>
            <a:rPr lang="en-US" dirty="0" err="1"/>
            <a:t>Dokter</a:t>
          </a:r>
          <a:r>
            <a:rPr lang="en-US" dirty="0"/>
            <a:t> (Tenaga </a:t>
          </a:r>
          <a:r>
            <a:rPr lang="en-US" dirty="0" err="1"/>
            <a:t>Medis</a:t>
          </a:r>
          <a:r>
            <a:rPr lang="en-US" dirty="0"/>
            <a:t>) </a:t>
          </a:r>
          <a:r>
            <a:rPr lang="en-US" dirty="0" err="1"/>
            <a:t>sebagai</a:t>
          </a:r>
          <a:r>
            <a:rPr lang="en-US" dirty="0"/>
            <a:t> salah </a:t>
          </a:r>
          <a:r>
            <a:rPr lang="en-US" dirty="0" err="1"/>
            <a:t>seorang</a:t>
          </a:r>
          <a:r>
            <a:rPr lang="en-US" dirty="0"/>
            <a:t> yang </a:t>
          </a:r>
          <a:r>
            <a:rPr lang="en-US" dirty="0" err="1"/>
            <a:t>diberikan</a:t>
          </a:r>
          <a:r>
            <a:rPr lang="en-US" dirty="0"/>
            <a:t> </a:t>
          </a:r>
          <a:r>
            <a:rPr lang="en-US" dirty="0" err="1"/>
            <a:t>kewenangan</a:t>
          </a:r>
          <a:r>
            <a:rPr lang="en-US" dirty="0"/>
            <a:t> (oleh negara)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upaya</a:t>
          </a:r>
          <a:r>
            <a:rPr lang="en-US" dirty="0"/>
            <a:t> </a:t>
          </a:r>
          <a:r>
            <a:rPr lang="en-US" dirty="0" err="1"/>
            <a:t>kesehatan</a:t>
          </a:r>
          <a:endParaRPr lang="en-US" dirty="0"/>
        </a:p>
      </dgm:t>
    </dgm:pt>
    <dgm:pt modelId="{BB8DAB6D-6E11-CF45-A480-313C27640724}" type="parTrans" cxnId="{7E6BA402-4442-1240-8CEF-B69724E6F635}">
      <dgm:prSet/>
      <dgm:spPr/>
      <dgm:t>
        <a:bodyPr/>
        <a:lstStyle/>
        <a:p>
          <a:endParaRPr lang="en-US"/>
        </a:p>
      </dgm:t>
    </dgm:pt>
    <dgm:pt modelId="{A287AE01-037C-DC4E-8581-3C2AA2479BC1}" type="sibTrans" cxnId="{7E6BA402-4442-1240-8CEF-B69724E6F635}">
      <dgm:prSet/>
      <dgm:spPr/>
      <dgm:t>
        <a:bodyPr/>
        <a:lstStyle/>
        <a:p>
          <a:endParaRPr lang="en-US"/>
        </a:p>
      </dgm:t>
    </dgm:pt>
    <dgm:pt modelId="{FF10506D-71D7-B849-B930-AB8B6738E565}">
      <dgm:prSet phldrT="[Text]"/>
      <dgm:spPr/>
      <dgm:t>
        <a:bodyPr/>
        <a:lstStyle/>
        <a:p>
          <a:r>
            <a:rPr lang="en-US" dirty="0"/>
            <a:t>Negara </a:t>
          </a:r>
          <a:r>
            <a:rPr lang="en-US" dirty="0" err="1"/>
            <a:t>hadir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, </a:t>
          </a:r>
          <a:r>
            <a:rPr lang="en-US" dirty="0" err="1"/>
            <a:t>berimplikasi</a:t>
          </a:r>
          <a:r>
            <a:rPr lang="en-US" dirty="0"/>
            <a:t> pada </a:t>
          </a:r>
          <a:r>
            <a:rPr lang="en-US" dirty="0" err="1"/>
            <a:t>pertanggungjawaban</a:t>
          </a:r>
          <a:endParaRPr lang="en-US" dirty="0"/>
        </a:p>
      </dgm:t>
    </dgm:pt>
    <dgm:pt modelId="{57F7018B-A6B0-8545-82E1-D34B876E2826}" type="parTrans" cxnId="{D7C0B811-A5D8-A542-B944-18374CDF16D2}">
      <dgm:prSet/>
      <dgm:spPr/>
      <dgm:t>
        <a:bodyPr/>
        <a:lstStyle/>
        <a:p>
          <a:endParaRPr lang="en-US"/>
        </a:p>
      </dgm:t>
    </dgm:pt>
    <dgm:pt modelId="{E0F575E7-E85B-4743-8336-A8F8FB5F77F9}" type="sibTrans" cxnId="{D7C0B811-A5D8-A542-B944-18374CDF16D2}">
      <dgm:prSet/>
      <dgm:spPr/>
      <dgm:t>
        <a:bodyPr/>
        <a:lstStyle/>
        <a:p>
          <a:endParaRPr lang="en-US"/>
        </a:p>
      </dgm:t>
    </dgm:pt>
    <dgm:pt modelId="{6CF15F57-CA17-5042-A229-90C9462957C9}" type="pres">
      <dgm:prSet presAssocID="{B0A499B9-36F7-AF49-9EC2-20E29B5D083E}" presName="outerComposite" presStyleCnt="0">
        <dgm:presLayoutVars>
          <dgm:chMax val="5"/>
          <dgm:dir/>
          <dgm:resizeHandles val="exact"/>
        </dgm:presLayoutVars>
      </dgm:prSet>
      <dgm:spPr/>
    </dgm:pt>
    <dgm:pt modelId="{D92260BE-688B-0F4F-BED5-6CA4E177FEA4}" type="pres">
      <dgm:prSet presAssocID="{B0A499B9-36F7-AF49-9EC2-20E29B5D083E}" presName="dummyMaxCanvas" presStyleCnt="0">
        <dgm:presLayoutVars/>
      </dgm:prSet>
      <dgm:spPr/>
    </dgm:pt>
    <dgm:pt modelId="{24A12A8F-50C9-4547-BACF-12E26E0A8EF1}" type="pres">
      <dgm:prSet presAssocID="{B0A499B9-36F7-AF49-9EC2-20E29B5D083E}" presName="ThreeNodes_1" presStyleLbl="node1" presStyleIdx="0" presStyleCnt="3">
        <dgm:presLayoutVars>
          <dgm:bulletEnabled val="1"/>
        </dgm:presLayoutVars>
      </dgm:prSet>
      <dgm:spPr/>
    </dgm:pt>
    <dgm:pt modelId="{0A6DDD00-8B03-F44B-92C1-8ED47BD0AFFA}" type="pres">
      <dgm:prSet presAssocID="{B0A499B9-36F7-AF49-9EC2-20E29B5D083E}" presName="ThreeNodes_2" presStyleLbl="node1" presStyleIdx="1" presStyleCnt="3">
        <dgm:presLayoutVars>
          <dgm:bulletEnabled val="1"/>
        </dgm:presLayoutVars>
      </dgm:prSet>
      <dgm:spPr/>
    </dgm:pt>
    <dgm:pt modelId="{EE529D0D-6B32-5847-B9FE-1F08AD03DADA}" type="pres">
      <dgm:prSet presAssocID="{B0A499B9-36F7-AF49-9EC2-20E29B5D083E}" presName="ThreeNodes_3" presStyleLbl="node1" presStyleIdx="2" presStyleCnt="3">
        <dgm:presLayoutVars>
          <dgm:bulletEnabled val="1"/>
        </dgm:presLayoutVars>
      </dgm:prSet>
      <dgm:spPr/>
    </dgm:pt>
    <dgm:pt modelId="{E6168FA2-0113-2E45-8179-7B7FCA2CDA33}" type="pres">
      <dgm:prSet presAssocID="{B0A499B9-36F7-AF49-9EC2-20E29B5D083E}" presName="ThreeConn_1-2" presStyleLbl="fgAccFollowNode1" presStyleIdx="0" presStyleCnt="2">
        <dgm:presLayoutVars>
          <dgm:bulletEnabled val="1"/>
        </dgm:presLayoutVars>
      </dgm:prSet>
      <dgm:spPr/>
    </dgm:pt>
    <dgm:pt modelId="{C0B0521C-A73D-A246-A6AC-ABB28420965F}" type="pres">
      <dgm:prSet presAssocID="{B0A499B9-36F7-AF49-9EC2-20E29B5D083E}" presName="ThreeConn_2-3" presStyleLbl="fgAccFollowNode1" presStyleIdx="1" presStyleCnt="2">
        <dgm:presLayoutVars>
          <dgm:bulletEnabled val="1"/>
        </dgm:presLayoutVars>
      </dgm:prSet>
      <dgm:spPr/>
    </dgm:pt>
    <dgm:pt modelId="{5644075E-EED3-CD47-B9F0-32D6F490C509}" type="pres">
      <dgm:prSet presAssocID="{B0A499B9-36F7-AF49-9EC2-20E29B5D083E}" presName="ThreeNodes_1_text" presStyleLbl="node1" presStyleIdx="2" presStyleCnt="3">
        <dgm:presLayoutVars>
          <dgm:bulletEnabled val="1"/>
        </dgm:presLayoutVars>
      </dgm:prSet>
      <dgm:spPr/>
    </dgm:pt>
    <dgm:pt modelId="{002657E0-74BD-8F4E-A752-C9E135587271}" type="pres">
      <dgm:prSet presAssocID="{B0A499B9-36F7-AF49-9EC2-20E29B5D083E}" presName="ThreeNodes_2_text" presStyleLbl="node1" presStyleIdx="2" presStyleCnt="3">
        <dgm:presLayoutVars>
          <dgm:bulletEnabled val="1"/>
        </dgm:presLayoutVars>
      </dgm:prSet>
      <dgm:spPr/>
    </dgm:pt>
    <dgm:pt modelId="{E48B99A1-72CB-AF4A-8B08-194B304B2A26}" type="pres">
      <dgm:prSet presAssocID="{B0A499B9-36F7-AF49-9EC2-20E29B5D08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2F49D02-6EE1-4F4F-827D-65F6A68C58C5}" type="presOf" srcId="{1307A7B1-A8DF-7840-834E-85A08775B3CD}" destId="{E6168FA2-0113-2E45-8179-7B7FCA2CDA33}" srcOrd="0" destOrd="0" presId="urn:microsoft.com/office/officeart/2005/8/layout/vProcess5"/>
    <dgm:cxn modelId="{7E6BA402-4442-1240-8CEF-B69724E6F635}" srcId="{B0A499B9-36F7-AF49-9EC2-20E29B5D083E}" destId="{9D3B9F0F-F79F-D145-9971-EDC1263FE25E}" srcOrd="1" destOrd="0" parTransId="{BB8DAB6D-6E11-CF45-A480-313C27640724}" sibTransId="{A287AE01-037C-DC4E-8581-3C2AA2479BC1}"/>
    <dgm:cxn modelId="{D7C0B811-A5D8-A542-B944-18374CDF16D2}" srcId="{B0A499B9-36F7-AF49-9EC2-20E29B5D083E}" destId="{FF10506D-71D7-B849-B930-AB8B6738E565}" srcOrd="2" destOrd="0" parTransId="{57F7018B-A6B0-8545-82E1-D34B876E2826}" sibTransId="{E0F575E7-E85B-4743-8336-A8F8FB5F77F9}"/>
    <dgm:cxn modelId="{BAD99C1E-7881-264F-A9AC-A07AA4F9A507}" type="presOf" srcId="{9D3B9F0F-F79F-D145-9971-EDC1263FE25E}" destId="{0A6DDD00-8B03-F44B-92C1-8ED47BD0AFFA}" srcOrd="0" destOrd="0" presId="urn:microsoft.com/office/officeart/2005/8/layout/vProcess5"/>
    <dgm:cxn modelId="{5F70683D-6A68-0345-9685-9942CE6DAC1C}" type="presOf" srcId="{9D3B9F0F-F79F-D145-9971-EDC1263FE25E}" destId="{002657E0-74BD-8F4E-A752-C9E135587271}" srcOrd="1" destOrd="0" presId="urn:microsoft.com/office/officeart/2005/8/layout/vProcess5"/>
    <dgm:cxn modelId="{2B86AD65-1EEC-6D43-8C7D-C442C541A621}" type="presOf" srcId="{FF10506D-71D7-B849-B930-AB8B6738E565}" destId="{EE529D0D-6B32-5847-B9FE-1F08AD03DADA}" srcOrd="0" destOrd="0" presId="urn:microsoft.com/office/officeart/2005/8/layout/vProcess5"/>
    <dgm:cxn modelId="{3557D969-37F3-D740-885F-F5F6937CE321}" type="presOf" srcId="{FF10506D-71D7-B849-B930-AB8B6738E565}" destId="{E48B99A1-72CB-AF4A-8B08-194B304B2A26}" srcOrd="1" destOrd="0" presId="urn:microsoft.com/office/officeart/2005/8/layout/vProcess5"/>
    <dgm:cxn modelId="{34B9466F-32A5-C545-9304-C0A71E0696C4}" type="presOf" srcId="{7346CCA0-2B9B-214A-AFB5-48BAE4EA5427}" destId="{24A12A8F-50C9-4547-BACF-12E26E0A8EF1}" srcOrd="0" destOrd="0" presId="urn:microsoft.com/office/officeart/2005/8/layout/vProcess5"/>
    <dgm:cxn modelId="{21B25083-6BD5-D841-AE6C-B56162050249}" type="presOf" srcId="{A287AE01-037C-DC4E-8581-3C2AA2479BC1}" destId="{C0B0521C-A73D-A246-A6AC-ABB28420965F}" srcOrd="0" destOrd="0" presId="urn:microsoft.com/office/officeart/2005/8/layout/vProcess5"/>
    <dgm:cxn modelId="{726F699F-7EDF-5045-81D2-24C2C6C2BB71}" srcId="{B0A499B9-36F7-AF49-9EC2-20E29B5D083E}" destId="{7346CCA0-2B9B-214A-AFB5-48BAE4EA5427}" srcOrd="0" destOrd="0" parTransId="{5E47EC91-E7CD-9B41-B24F-12A3D52C2859}" sibTransId="{1307A7B1-A8DF-7840-834E-85A08775B3CD}"/>
    <dgm:cxn modelId="{44949EB2-727B-E541-A61D-43DE4FDED524}" type="presOf" srcId="{7346CCA0-2B9B-214A-AFB5-48BAE4EA5427}" destId="{5644075E-EED3-CD47-B9F0-32D6F490C509}" srcOrd="1" destOrd="0" presId="urn:microsoft.com/office/officeart/2005/8/layout/vProcess5"/>
    <dgm:cxn modelId="{C92161F6-3029-404C-8262-03D02D9FC2D7}" type="presOf" srcId="{B0A499B9-36F7-AF49-9EC2-20E29B5D083E}" destId="{6CF15F57-CA17-5042-A229-90C9462957C9}" srcOrd="0" destOrd="0" presId="urn:microsoft.com/office/officeart/2005/8/layout/vProcess5"/>
    <dgm:cxn modelId="{FFFDF059-B9EF-E340-AA44-D0DD923EA1CC}" type="presParOf" srcId="{6CF15F57-CA17-5042-A229-90C9462957C9}" destId="{D92260BE-688B-0F4F-BED5-6CA4E177FEA4}" srcOrd="0" destOrd="0" presId="urn:microsoft.com/office/officeart/2005/8/layout/vProcess5"/>
    <dgm:cxn modelId="{E428E689-03A1-9C43-A8BD-DE8072D0FFF9}" type="presParOf" srcId="{6CF15F57-CA17-5042-A229-90C9462957C9}" destId="{24A12A8F-50C9-4547-BACF-12E26E0A8EF1}" srcOrd="1" destOrd="0" presId="urn:microsoft.com/office/officeart/2005/8/layout/vProcess5"/>
    <dgm:cxn modelId="{F2669406-44FE-D943-BCD4-8151AC2414C7}" type="presParOf" srcId="{6CF15F57-CA17-5042-A229-90C9462957C9}" destId="{0A6DDD00-8B03-F44B-92C1-8ED47BD0AFFA}" srcOrd="2" destOrd="0" presId="urn:microsoft.com/office/officeart/2005/8/layout/vProcess5"/>
    <dgm:cxn modelId="{0F269759-6B2B-DD4D-9D8D-1FEC6D06DB0F}" type="presParOf" srcId="{6CF15F57-CA17-5042-A229-90C9462957C9}" destId="{EE529D0D-6B32-5847-B9FE-1F08AD03DADA}" srcOrd="3" destOrd="0" presId="urn:microsoft.com/office/officeart/2005/8/layout/vProcess5"/>
    <dgm:cxn modelId="{81C367CD-3C0C-D743-B258-BDECE1D6F841}" type="presParOf" srcId="{6CF15F57-CA17-5042-A229-90C9462957C9}" destId="{E6168FA2-0113-2E45-8179-7B7FCA2CDA33}" srcOrd="4" destOrd="0" presId="urn:microsoft.com/office/officeart/2005/8/layout/vProcess5"/>
    <dgm:cxn modelId="{8E53E6CD-145A-2A40-B39B-EE4B5E221D87}" type="presParOf" srcId="{6CF15F57-CA17-5042-A229-90C9462957C9}" destId="{C0B0521C-A73D-A246-A6AC-ABB28420965F}" srcOrd="5" destOrd="0" presId="urn:microsoft.com/office/officeart/2005/8/layout/vProcess5"/>
    <dgm:cxn modelId="{5C2FB776-7C86-7D47-A7C1-5001DAFEFD6F}" type="presParOf" srcId="{6CF15F57-CA17-5042-A229-90C9462957C9}" destId="{5644075E-EED3-CD47-B9F0-32D6F490C509}" srcOrd="6" destOrd="0" presId="urn:microsoft.com/office/officeart/2005/8/layout/vProcess5"/>
    <dgm:cxn modelId="{E29966D1-2DE7-534F-8481-069EFB57A9C8}" type="presParOf" srcId="{6CF15F57-CA17-5042-A229-90C9462957C9}" destId="{002657E0-74BD-8F4E-A752-C9E135587271}" srcOrd="7" destOrd="0" presId="urn:microsoft.com/office/officeart/2005/8/layout/vProcess5"/>
    <dgm:cxn modelId="{58FFB457-1283-4B45-B974-5ACA49A2DCEF}" type="presParOf" srcId="{6CF15F57-CA17-5042-A229-90C9462957C9}" destId="{E48B99A1-72CB-AF4A-8B08-194B304B2A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cycle6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EE43158F-2B09-654B-BAF2-8A75F9DB42E0}" type="pres">
      <dgm:prSet presAssocID="{4128F706-C412-C643-B932-0EEE59088E7A}" presName="cycle" presStyleCnt="0">
        <dgm:presLayoutVars>
          <dgm:dir/>
          <dgm:resizeHandles val="exact"/>
        </dgm:presLayoutVars>
      </dgm:prSet>
      <dgm:spPr/>
    </dgm:pt>
    <dgm:pt modelId="{B903E1E0-CC68-2748-B62D-949985E10270}" type="pres">
      <dgm:prSet presAssocID="{014F8457-5C31-844F-832E-15FF8764EC42}" presName="node" presStyleLbl="node1" presStyleIdx="0" presStyleCnt="3">
        <dgm:presLayoutVars>
          <dgm:bulletEnabled val="1"/>
        </dgm:presLayoutVars>
      </dgm:prSet>
      <dgm:spPr/>
    </dgm:pt>
    <dgm:pt modelId="{45B65208-6021-2748-AF95-933A02079F8D}" type="pres">
      <dgm:prSet presAssocID="{014F8457-5C31-844F-832E-15FF8764EC42}" presName="spNode" presStyleCnt="0"/>
      <dgm:spPr/>
    </dgm:pt>
    <dgm:pt modelId="{D1093795-2384-7B47-834A-C1D63A2A9CF6}" type="pres">
      <dgm:prSet presAssocID="{6A013BBA-417D-1341-B562-17EE75367A36}" presName="sibTrans" presStyleLbl="sibTrans1D1" presStyleIdx="0" presStyleCnt="3"/>
      <dgm:spPr/>
    </dgm:pt>
    <dgm:pt modelId="{4C6EDC29-39E6-8648-8A7A-469534A1CBFE}" type="pres">
      <dgm:prSet presAssocID="{A7B4046E-1C6D-A342-B6FF-D0B0508CCEBE}" presName="node" presStyleLbl="node1" presStyleIdx="1" presStyleCnt="3">
        <dgm:presLayoutVars>
          <dgm:bulletEnabled val="1"/>
        </dgm:presLayoutVars>
      </dgm:prSet>
      <dgm:spPr/>
    </dgm:pt>
    <dgm:pt modelId="{569C6192-9285-8A4D-ABD4-6C43888E0FB5}" type="pres">
      <dgm:prSet presAssocID="{A7B4046E-1C6D-A342-B6FF-D0B0508CCEBE}" presName="spNode" presStyleCnt="0"/>
      <dgm:spPr/>
    </dgm:pt>
    <dgm:pt modelId="{92010653-DCC7-C048-B366-0770970F62D2}" type="pres">
      <dgm:prSet presAssocID="{D26D846A-2F06-7F43-9113-0CBC01B6CEC9}" presName="sibTrans" presStyleLbl="sibTrans1D1" presStyleIdx="1" presStyleCnt="3"/>
      <dgm:spPr/>
    </dgm:pt>
    <dgm:pt modelId="{9DA38590-9C98-4047-9CE6-9B78FEBE26FF}" type="pres">
      <dgm:prSet presAssocID="{F9AEA718-1868-2248-9C97-432CDD3E664B}" presName="node" presStyleLbl="node1" presStyleIdx="2" presStyleCnt="3">
        <dgm:presLayoutVars>
          <dgm:bulletEnabled val="1"/>
        </dgm:presLayoutVars>
      </dgm:prSet>
      <dgm:spPr/>
    </dgm:pt>
    <dgm:pt modelId="{D1E4E35E-5BDE-7343-A1D4-D23FECAD1DAD}" type="pres">
      <dgm:prSet presAssocID="{F9AEA718-1868-2248-9C97-432CDD3E664B}" presName="spNode" presStyleCnt="0"/>
      <dgm:spPr/>
    </dgm:pt>
    <dgm:pt modelId="{9C06BC8B-5452-DB43-BFFA-57634C56190F}" type="pres">
      <dgm:prSet presAssocID="{64D1DEDF-3A07-724C-9C1F-7DB168C9C4FC}" presName="sibTrans" presStyleLbl="sibTrans1D1" presStyleIdx="2" presStyleCnt="3"/>
      <dgm:spPr/>
    </dgm:pt>
  </dgm:ptLst>
  <dgm:cxnLst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2F269F25-A6BB-CB41-A7E6-397ADE535AC2}" type="presOf" srcId="{4128F706-C412-C643-B932-0EEE59088E7A}" destId="{EE43158F-2B09-654B-BAF2-8A75F9DB42E0}" srcOrd="0" destOrd="0" presId="urn:microsoft.com/office/officeart/2005/8/layout/cycle6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D5B58E63-201C-B748-AC79-2988FF0D864D}" type="presOf" srcId="{A7B4046E-1C6D-A342-B6FF-D0B0508CCEBE}" destId="{4C6EDC29-39E6-8648-8A7A-469534A1CBFE}" srcOrd="0" destOrd="0" presId="urn:microsoft.com/office/officeart/2005/8/layout/cycle6"/>
    <dgm:cxn modelId="{54166F7D-E19A-2145-895A-1066CDD51892}" type="presOf" srcId="{014F8457-5C31-844F-832E-15FF8764EC42}" destId="{B903E1E0-CC68-2748-B62D-949985E10270}" srcOrd="0" destOrd="0" presId="urn:microsoft.com/office/officeart/2005/8/layout/cycle6"/>
    <dgm:cxn modelId="{177C1285-6D74-6B45-BC9D-A6CA5900D0F0}" type="presOf" srcId="{6A013BBA-417D-1341-B562-17EE75367A36}" destId="{D1093795-2384-7B47-834A-C1D63A2A9CF6}" srcOrd="0" destOrd="0" presId="urn:microsoft.com/office/officeart/2005/8/layout/cycle6"/>
    <dgm:cxn modelId="{B98E898E-FDAC-BE4A-BD6F-3D97A6251918}" type="presOf" srcId="{F9AEA718-1868-2248-9C97-432CDD3E664B}" destId="{9DA38590-9C98-4047-9CE6-9B78FEBE26FF}" srcOrd="0" destOrd="0" presId="urn:microsoft.com/office/officeart/2005/8/layout/cycle6"/>
    <dgm:cxn modelId="{637ADFBF-79F6-6B48-ACB9-584BD68E16E6}" type="presOf" srcId="{64D1DEDF-3A07-724C-9C1F-7DB168C9C4FC}" destId="{9C06BC8B-5452-DB43-BFFA-57634C56190F}" srcOrd="0" destOrd="0" presId="urn:microsoft.com/office/officeart/2005/8/layout/cycle6"/>
    <dgm:cxn modelId="{54249BD6-E8AD-C340-916E-91B6B3BC0A36}" type="presOf" srcId="{D26D846A-2F06-7F43-9113-0CBC01B6CEC9}" destId="{92010653-DCC7-C048-B366-0770970F62D2}" srcOrd="0" destOrd="0" presId="urn:microsoft.com/office/officeart/2005/8/layout/cycle6"/>
    <dgm:cxn modelId="{4DFFCCC9-5562-7D44-86CA-6C4F0A6B9541}" type="presParOf" srcId="{EE43158F-2B09-654B-BAF2-8A75F9DB42E0}" destId="{B903E1E0-CC68-2748-B62D-949985E10270}" srcOrd="0" destOrd="0" presId="urn:microsoft.com/office/officeart/2005/8/layout/cycle6"/>
    <dgm:cxn modelId="{62EB9AD1-96B7-D14E-B825-6DAE8750ED97}" type="presParOf" srcId="{EE43158F-2B09-654B-BAF2-8A75F9DB42E0}" destId="{45B65208-6021-2748-AF95-933A02079F8D}" srcOrd="1" destOrd="0" presId="urn:microsoft.com/office/officeart/2005/8/layout/cycle6"/>
    <dgm:cxn modelId="{50D76728-5412-104C-81A2-747104CF1FA7}" type="presParOf" srcId="{EE43158F-2B09-654B-BAF2-8A75F9DB42E0}" destId="{D1093795-2384-7B47-834A-C1D63A2A9CF6}" srcOrd="2" destOrd="0" presId="urn:microsoft.com/office/officeart/2005/8/layout/cycle6"/>
    <dgm:cxn modelId="{226112C0-AA40-CD4A-A461-2B71A1B94032}" type="presParOf" srcId="{EE43158F-2B09-654B-BAF2-8A75F9DB42E0}" destId="{4C6EDC29-39E6-8648-8A7A-469534A1CBFE}" srcOrd="3" destOrd="0" presId="urn:microsoft.com/office/officeart/2005/8/layout/cycle6"/>
    <dgm:cxn modelId="{1B29275E-F825-D342-8AFD-7F07724DC5E1}" type="presParOf" srcId="{EE43158F-2B09-654B-BAF2-8A75F9DB42E0}" destId="{569C6192-9285-8A4D-ABD4-6C43888E0FB5}" srcOrd="4" destOrd="0" presId="urn:microsoft.com/office/officeart/2005/8/layout/cycle6"/>
    <dgm:cxn modelId="{FBE262AE-D1A3-E54B-81BC-93BDFE00F222}" type="presParOf" srcId="{EE43158F-2B09-654B-BAF2-8A75F9DB42E0}" destId="{92010653-DCC7-C048-B366-0770970F62D2}" srcOrd="5" destOrd="0" presId="urn:microsoft.com/office/officeart/2005/8/layout/cycle6"/>
    <dgm:cxn modelId="{B257552D-EA79-6346-95B2-19F19C83688D}" type="presParOf" srcId="{EE43158F-2B09-654B-BAF2-8A75F9DB42E0}" destId="{9DA38590-9C98-4047-9CE6-9B78FEBE26FF}" srcOrd="6" destOrd="0" presId="urn:microsoft.com/office/officeart/2005/8/layout/cycle6"/>
    <dgm:cxn modelId="{8A22499B-18AC-C04C-9745-BE69C80A41F6}" type="presParOf" srcId="{EE43158F-2B09-654B-BAF2-8A75F9DB42E0}" destId="{D1E4E35E-5BDE-7343-A1D4-D23FECAD1DAD}" srcOrd="7" destOrd="0" presId="urn:microsoft.com/office/officeart/2005/8/layout/cycle6"/>
    <dgm:cxn modelId="{9E3822CB-8914-F745-9BD8-F73F2D7EFE82}" type="presParOf" srcId="{EE43158F-2B09-654B-BAF2-8A75F9DB42E0}" destId="{9C06BC8B-5452-DB43-BFFA-57634C56190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venn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A443643E-AACC-4A4A-BE81-BE940B2A28F5}" type="pres">
      <dgm:prSet presAssocID="{4128F706-C412-C643-B932-0EEE59088E7A}" presName="compositeShape" presStyleCnt="0">
        <dgm:presLayoutVars>
          <dgm:chMax val="7"/>
          <dgm:dir/>
          <dgm:resizeHandles val="exact"/>
        </dgm:presLayoutVars>
      </dgm:prSet>
      <dgm:spPr/>
    </dgm:pt>
    <dgm:pt modelId="{440CF8FB-B6D3-E540-878F-C3CFF0294B1D}" type="pres">
      <dgm:prSet presAssocID="{014F8457-5C31-844F-832E-15FF8764EC42}" presName="circ1" presStyleLbl="vennNode1" presStyleIdx="0" presStyleCnt="3"/>
      <dgm:spPr/>
    </dgm:pt>
    <dgm:pt modelId="{00AF8E99-A96D-7844-984C-071FCC467601}" type="pres">
      <dgm:prSet presAssocID="{014F8457-5C31-844F-832E-15FF8764EC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D5C756-685E-5A4C-B27C-32BD39DFCF70}" type="pres">
      <dgm:prSet presAssocID="{A7B4046E-1C6D-A342-B6FF-D0B0508CCEBE}" presName="circ2" presStyleLbl="vennNode1" presStyleIdx="1" presStyleCnt="3"/>
      <dgm:spPr/>
    </dgm:pt>
    <dgm:pt modelId="{2967FEEB-7196-0A46-AA31-43FCCCF3A897}" type="pres">
      <dgm:prSet presAssocID="{A7B4046E-1C6D-A342-B6FF-D0B0508CCE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6A0C85-4EDC-E349-9C4B-8DCD6702FDEB}" type="pres">
      <dgm:prSet presAssocID="{F9AEA718-1868-2248-9C97-432CDD3E664B}" presName="circ3" presStyleLbl="vennNode1" presStyleIdx="2" presStyleCnt="3"/>
      <dgm:spPr/>
    </dgm:pt>
    <dgm:pt modelId="{F9013D00-6AAA-F041-AF60-AFE71F3D7468}" type="pres">
      <dgm:prSet presAssocID="{F9AEA718-1868-2248-9C97-432CDD3E66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B9D909-7848-2E4B-BF94-CB49DA775907}" type="presOf" srcId="{014F8457-5C31-844F-832E-15FF8764EC42}" destId="{440CF8FB-B6D3-E540-878F-C3CFF0294B1D}" srcOrd="0" destOrd="0" presId="urn:microsoft.com/office/officeart/2005/8/layout/venn1"/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ED43BD27-EFA7-C84F-BA86-B5FF20FBCD7E}" type="presOf" srcId="{4128F706-C412-C643-B932-0EEE59088E7A}" destId="{A443643E-AACC-4A4A-BE81-BE940B2A28F5}" srcOrd="0" destOrd="0" presId="urn:microsoft.com/office/officeart/2005/8/layout/venn1"/>
    <dgm:cxn modelId="{6E85A231-0832-AD4A-8292-884F69148023}" type="presOf" srcId="{F9AEA718-1868-2248-9C97-432CDD3E664B}" destId="{F9013D00-6AAA-F041-AF60-AFE71F3D7468}" srcOrd="1" destOrd="0" presId="urn:microsoft.com/office/officeart/2005/8/layout/venn1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1086D253-4B4E-8C40-B808-FA7899CE0B6F}" type="presOf" srcId="{F9AEA718-1868-2248-9C97-432CDD3E664B}" destId="{516A0C85-4EDC-E349-9C4B-8DCD6702FDEB}" srcOrd="0" destOrd="0" presId="urn:microsoft.com/office/officeart/2005/8/layout/venn1"/>
    <dgm:cxn modelId="{F18E1858-5C0B-6343-8631-3D0897DDB4B7}" type="presOf" srcId="{014F8457-5C31-844F-832E-15FF8764EC42}" destId="{00AF8E99-A96D-7844-984C-071FCC467601}" srcOrd="1" destOrd="0" presId="urn:microsoft.com/office/officeart/2005/8/layout/venn1"/>
    <dgm:cxn modelId="{EB5EED83-0AA1-5243-A111-943AA4F3366E}" type="presOf" srcId="{A7B4046E-1C6D-A342-B6FF-D0B0508CCEBE}" destId="{2967FEEB-7196-0A46-AA31-43FCCCF3A897}" srcOrd="1" destOrd="0" presId="urn:microsoft.com/office/officeart/2005/8/layout/venn1"/>
    <dgm:cxn modelId="{14C010B1-3583-F74D-BA6F-24EB05005F3E}" type="presOf" srcId="{A7B4046E-1C6D-A342-B6FF-D0B0508CCEBE}" destId="{C8D5C756-685E-5A4C-B27C-32BD39DFCF70}" srcOrd="0" destOrd="0" presId="urn:microsoft.com/office/officeart/2005/8/layout/venn1"/>
    <dgm:cxn modelId="{18541734-5EE6-3344-A26C-259FC0FE8571}" type="presParOf" srcId="{A443643E-AACC-4A4A-BE81-BE940B2A28F5}" destId="{440CF8FB-B6D3-E540-878F-C3CFF0294B1D}" srcOrd="0" destOrd="0" presId="urn:microsoft.com/office/officeart/2005/8/layout/venn1"/>
    <dgm:cxn modelId="{57CC623E-B5FD-C74C-8F83-ACE596A7950B}" type="presParOf" srcId="{A443643E-AACC-4A4A-BE81-BE940B2A28F5}" destId="{00AF8E99-A96D-7844-984C-071FCC467601}" srcOrd="1" destOrd="0" presId="urn:microsoft.com/office/officeart/2005/8/layout/venn1"/>
    <dgm:cxn modelId="{E793D6A1-AEC8-D241-BD25-65C276CADCB3}" type="presParOf" srcId="{A443643E-AACC-4A4A-BE81-BE940B2A28F5}" destId="{C8D5C756-685E-5A4C-B27C-32BD39DFCF70}" srcOrd="2" destOrd="0" presId="urn:microsoft.com/office/officeart/2005/8/layout/venn1"/>
    <dgm:cxn modelId="{03DC765B-4ABA-E541-8ADD-8C6BBB117D20}" type="presParOf" srcId="{A443643E-AACC-4A4A-BE81-BE940B2A28F5}" destId="{2967FEEB-7196-0A46-AA31-43FCCCF3A897}" srcOrd="3" destOrd="0" presId="urn:microsoft.com/office/officeart/2005/8/layout/venn1"/>
    <dgm:cxn modelId="{F7BCE122-48A1-0447-A0DF-31614F4E32A8}" type="presParOf" srcId="{A443643E-AACC-4A4A-BE81-BE940B2A28F5}" destId="{516A0C85-4EDC-E349-9C4B-8DCD6702FDEB}" srcOrd="4" destOrd="0" presId="urn:microsoft.com/office/officeart/2005/8/layout/venn1"/>
    <dgm:cxn modelId="{1B2E53FA-D4E8-2F47-896D-41BDBDC81C93}" type="presParOf" srcId="{A443643E-AACC-4A4A-BE81-BE940B2A28F5}" destId="{F9013D00-6AAA-F041-AF60-AFE71F3D74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ven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2792D31C-6D3E-AC43-9E31-7C315D970944}" type="pres">
      <dgm:prSet presAssocID="{4128F706-C412-C643-B932-0EEE59088E7A}" presName="Name0" presStyleCnt="0">
        <dgm:presLayoutVars>
          <dgm:chMax val="7"/>
          <dgm:resizeHandles val="exact"/>
        </dgm:presLayoutVars>
      </dgm:prSet>
      <dgm:spPr/>
    </dgm:pt>
    <dgm:pt modelId="{97D6102D-F1A9-4C4B-B654-C40681C66DDE}" type="pres">
      <dgm:prSet presAssocID="{4128F706-C412-C643-B932-0EEE59088E7A}" presName="comp1" presStyleCnt="0"/>
      <dgm:spPr/>
    </dgm:pt>
    <dgm:pt modelId="{9B52AC70-EE51-D548-8F16-1D302580C7D5}" type="pres">
      <dgm:prSet presAssocID="{4128F706-C412-C643-B932-0EEE59088E7A}" presName="circle1" presStyleLbl="node1" presStyleIdx="0" presStyleCnt="3"/>
      <dgm:spPr/>
    </dgm:pt>
    <dgm:pt modelId="{C3078B63-480F-564E-A724-47330239A4A6}" type="pres">
      <dgm:prSet presAssocID="{4128F706-C412-C643-B932-0EEE59088E7A}" presName="c1text" presStyleLbl="node1" presStyleIdx="0" presStyleCnt="3">
        <dgm:presLayoutVars>
          <dgm:bulletEnabled val="1"/>
        </dgm:presLayoutVars>
      </dgm:prSet>
      <dgm:spPr/>
    </dgm:pt>
    <dgm:pt modelId="{0CA5CC30-193D-E440-BDF8-E34B6AAF47DB}" type="pres">
      <dgm:prSet presAssocID="{4128F706-C412-C643-B932-0EEE59088E7A}" presName="comp2" presStyleCnt="0"/>
      <dgm:spPr/>
    </dgm:pt>
    <dgm:pt modelId="{B70CC509-5FE0-5A4B-BDDC-B65E4BB46F6E}" type="pres">
      <dgm:prSet presAssocID="{4128F706-C412-C643-B932-0EEE59088E7A}" presName="circle2" presStyleLbl="node1" presStyleIdx="1" presStyleCnt="3"/>
      <dgm:spPr/>
    </dgm:pt>
    <dgm:pt modelId="{0DE34A2D-AF11-574D-A36D-2C66CBD6D30B}" type="pres">
      <dgm:prSet presAssocID="{4128F706-C412-C643-B932-0EEE59088E7A}" presName="c2text" presStyleLbl="node1" presStyleIdx="1" presStyleCnt="3">
        <dgm:presLayoutVars>
          <dgm:bulletEnabled val="1"/>
        </dgm:presLayoutVars>
      </dgm:prSet>
      <dgm:spPr/>
    </dgm:pt>
    <dgm:pt modelId="{47491BAC-820F-624F-AEDC-D9E13E27A7F0}" type="pres">
      <dgm:prSet presAssocID="{4128F706-C412-C643-B932-0EEE59088E7A}" presName="comp3" presStyleCnt="0"/>
      <dgm:spPr/>
    </dgm:pt>
    <dgm:pt modelId="{C8311EE5-6EDF-4C42-BEC5-377E83DEF3A9}" type="pres">
      <dgm:prSet presAssocID="{4128F706-C412-C643-B932-0EEE59088E7A}" presName="circle3" presStyleLbl="node1" presStyleIdx="2" presStyleCnt="3"/>
      <dgm:spPr/>
    </dgm:pt>
    <dgm:pt modelId="{CB1CD2F1-F0D4-AD45-B4BC-32CFE4250BBF}" type="pres">
      <dgm:prSet presAssocID="{4128F706-C412-C643-B932-0EEE59088E7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481FC638-CF39-F848-8AB9-0DE6CEC0E9C4}" type="presOf" srcId="{4128F706-C412-C643-B932-0EEE59088E7A}" destId="{2792D31C-6D3E-AC43-9E31-7C315D970944}" srcOrd="0" destOrd="0" presId="urn:microsoft.com/office/officeart/2005/8/layout/venn2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6814E840-56F3-1645-B684-07A6219C04CC}" type="presOf" srcId="{F9AEA718-1868-2248-9C97-432CDD3E664B}" destId="{C8311EE5-6EDF-4C42-BEC5-377E83DEF3A9}" srcOrd="0" destOrd="0" presId="urn:microsoft.com/office/officeart/2005/8/layout/venn2"/>
    <dgm:cxn modelId="{8D389245-C4D2-CF48-AEED-81F7D79C0707}" type="presOf" srcId="{F9AEA718-1868-2248-9C97-432CDD3E664B}" destId="{CB1CD2F1-F0D4-AD45-B4BC-32CFE4250BBF}" srcOrd="1" destOrd="0" presId="urn:microsoft.com/office/officeart/2005/8/layout/venn2"/>
    <dgm:cxn modelId="{A9DFB24D-784F-FF45-8D0D-F3050577DFCB}" type="presOf" srcId="{014F8457-5C31-844F-832E-15FF8764EC42}" destId="{9B52AC70-EE51-D548-8F16-1D302580C7D5}" srcOrd="0" destOrd="0" presId="urn:microsoft.com/office/officeart/2005/8/layout/venn2"/>
    <dgm:cxn modelId="{B3787A5F-E438-8F42-9D99-73AAB21D8C27}" type="presOf" srcId="{014F8457-5C31-844F-832E-15FF8764EC42}" destId="{C3078B63-480F-564E-A724-47330239A4A6}" srcOrd="1" destOrd="0" presId="urn:microsoft.com/office/officeart/2005/8/layout/venn2"/>
    <dgm:cxn modelId="{B5E282B8-91AD-104E-ACDF-220EE1BBC9A0}" type="presOf" srcId="{A7B4046E-1C6D-A342-B6FF-D0B0508CCEBE}" destId="{0DE34A2D-AF11-574D-A36D-2C66CBD6D30B}" srcOrd="1" destOrd="0" presId="urn:microsoft.com/office/officeart/2005/8/layout/venn2"/>
    <dgm:cxn modelId="{3FAC94BA-A507-C342-BC21-4DCEA79BADDD}" type="presOf" srcId="{A7B4046E-1C6D-A342-B6FF-D0B0508CCEBE}" destId="{B70CC509-5FE0-5A4B-BDDC-B65E4BB46F6E}" srcOrd="0" destOrd="0" presId="urn:microsoft.com/office/officeart/2005/8/layout/venn2"/>
    <dgm:cxn modelId="{7B1BDEC2-6AD5-DF44-BAC5-4F8E697675DE}" type="presParOf" srcId="{2792D31C-6D3E-AC43-9E31-7C315D970944}" destId="{97D6102D-F1A9-4C4B-B654-C40681C66DDE}" srcOrd="0" destOrd="0" presId="urn:microsoft.com/office/officeart/2005/8/layout/venn2"/>
    <dgm:cxn modelId="{87E1C485-0182-1743-B6EF-A6C9C6D26C6B}" type="presParOf" srcId="{97D6102D-F1A9-4C4B-B654-C40681C66DDE}" destId="{9B52AC70-EE51-D548-8F16-1D302580C7D5}" srcOrd="0" destOrd="0" presId="urn:microsoft.com/office/officeart/2005/8/layout/venn2"/>
    <dgm:cxn modelId="{23C123A0-7436-8542-AFF3-32A3D81BC85B}" type="presParOf" srcId="{97D6102D-F1A9-4C4B-B654-C40681C66DDE}" destId="{C3078B63-480F-564E-A724-47330239A4A6}" srcOrd="1" destOrd="0" presId="urn:microsoft.com/office/officeart/2005/8/layout/venn2"/>
    <dgm:cxn modelId="{FCF0B915-255C-3342-9ADD-B8B541DBC272}" type="presParOf" srcId="{2792D31C-6D3E-AC43-9E31-7C315D970944}" destId="{0CA5CC30-193D-E440-BDF8-E34B6AAF47DB}" srcOrd="1" destOrd="0" presId="urn:microsoft.com/office/officeart/2005/8/layout/venn2"/>
    <dgm:cxn modelId="{E2700208-BAFC-754B-AF8F-353872A54225}" type="presParOf" srcId="{0CA5CC30-193D-E440-BDF8-E34B6AAF47DB}" destId="{B70CC509-5FE0-5A4B-BDDC-B65E4BB46F6E}" srcOrd="0" destOrd="0" presId="urn:microsoft.com/office/officeart/2005/8/layout/venn2"/>
    <dgm:cxn modelId="{46E83863-F719-4840-953C-D94883ECAD61}" type="presParOf" srcId="{0CA5CC30-193D-E440-BDF8-E34B6AAF47DB}" destId="{0DE34A2D-AF11-574D-A36D-2C66CBD6D30B}" srcOrd="1" destOrd="0" presId="urn:microsoft.com/office/officeart/2005/8/layout/venn2"/>
    <dgm:cxn modelId="{051FEB0F-F6CE-AB4C-9E16-F8D53AA63E2C}" type="presParOf" srcId="{2792D31C-6D3E-AC43-9E31-7C315D970944}" destId="{47491BAC-820F-624F-AEDC-D9E13E27A7F0}" srcOrd="2" destOrd="0" presId="urn:microsoft.com/office/officeart/2005/8/layout/venn2"/>
    <dgm:cxn modelId="{A4E655D3-7F89-B840-8916-F5689D8F509C}" type="presParOf" srcId="{47491BAC-820F-624F-AEDC-D9E13E27A7F0}" destId="{C8311EE5-6EDF-4C42-BEC5-377E83DEF3A9}" srcOrd="0" destOrd="0" presId="urn:microsoft.com/office/officeart/2005/8/layout/venn2"/>
    <dgm:cxn modelId="{2CB5FDFA-03F6-3849-AA35-FFA98BD5BDCF}" type="presParOf" srcId="{47491BAC-820F-624F-AEDC-D9E13E27A7F0}" destId="{CB1CD2F1-F0D4-AD45-B4BC-32CFE4250BB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EA02CE-96FF-8B44-A537-7EA6D4684A0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172E25E-9112-E947-B4A2-9ED61EF9DF66}">
      <dgm:prSet phldrT="[Text]"/>
      <dgm:spPr/>
      <dgm:t>
        <a:bodyPr/>
        <a:lstStyle/>
        <a:p>
          <a:r>
            <a:rPr lang="en-US" dirty="0"/>
            <a:t>Pola </a:t>
          </a:r>
          <a:r>
            <a:rPr lang="en-US" dirty="0" err="1"/>
            <a:t>paternalistik</a:t>
          </a:r>
          <a:r>
            <a:rPr lang="en-US" dirty="0"/>
            <a:t> - </a:t>
          </a:r>
          <a:r>
            <a:rPr lang="en-US" i="1" dirty="0"/>
            <a:t>partnership</a:t>
          </a:r>
          <a:endParaRPr lang="en-US" dirty="0"/>
        </a:p>
      </dgm:t>
    </dgm:pt>
    <dgm:pt modelId="{1EE412B9-AE03-F345-AA24-650754EF5E69}" type="parTrans" cxnId="{0DB5C6FD-03E5-6544-B935-B885CC27872A}">
      <dgm:prSet/>
      <dgm:spPr/>
      <dgm:t>
        <a:bodyPr/>
        <a:lstStyle/>
        <a:p>
          <a:endParaRPr lang="en-US"/>
        </a:p>
      </dgm:t>
    </dgm:pt>
    <dgm:pt modelId="{8EE2B5EF-8ABA-6A48-9C26-EC5AB0C5633F}" type="sibTrans" cxnId="{0DB5C6FD-03E5-6544-B935-B885CC27872A}">
      <dgm:prSet/>
      <dgm:spPr/>
      <dgm:t>
        <a:bodyPr/>
        <a:lstStyle/>
        <a:p>
          <a:endParaRPr lang="en-US"/>
        </a:p>
      </dgm:t>
    </dgm:pt>
    <dgm:pt modelId="{8ABB168A-7ECC-F64A-9313-0040A7CEE6B1}">
      <dgm:prSet phldrT="[Text]"/>
      <dgm:spPr/>
      <dgm:t>
        <a:bodyPr/>
        <a:lstStyle/>
        <a:p>
          <a:r>
            <a:rPr lang="en-US" dirty="0" err="1"/>
            <a:t>Pemahaman</a:t>
          </a:r>
          <a:r>
            <a:rPr lang="en-US" dirty="0"/>
            <a:t> yang </a:t>
          </a:r>
          <a:r>
            <a:rPr lang="en-US" dirty="0" err="1"/>
            <a:t>utuh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pasien</a:t>
          </a:r>
          <a:endParaRPr lang="en-US" dirty="0"/>
        </a:p>
      </dgm:t>
    </dgm:pt>
    <dgm:pt modelId="{A2674698-D94E-484B-B70F-148067B9EBEA}" type="parTrans" cxnId="{DDAD4632-8E50-2D40-A519-316F9463775D}">
      <dgm:prSet/>
      <dgm:spPr/>
      <dgm:t>
        <a:bodyPr/>
        <a:lstStyle/>
        <a:p>
          <a:endParaRPr lang="en-US"/>
        </a:p>
      </dgm:t>
    </dgm:pt>
    <dgm:pt modelId="{8C38B00E-60A4-2E40-8931-694424090E0D}" type="sibTrans" cxnId="{DDAD4632-8E50-2D40-A519-316F9463775D}">
      <dgm:prSet/>
      <dgm:spPr/>
      <dgm:t>
        <a:bodyPr/>
        <a:lstStyle/>
        <a:p>
          <a:endParaRPr lang="en-US"/>
        </a:p>
      </dgm:t>
    </dgm:pt>
    <dgm:pt modelId="{03A87FAB-A3C0-D44E-81DB-A21D06E6286D}">
      <dgm:prSet phldrT="[Text]"/>
      <dgm:spPr/>
      <dgm:t>
        <a:bodyPr/>
        <a:lstStyle/>
        <a:p>
          <a:r>
            <a:rPr lang="en-US" dirty="0" err="1"/>
            <a:t>Orientasi</a:t>
          </a:r>
          <a:r>
            <a:rPr lang="en-US" dirty="0"/>
            <a:t> </a:t>
          </a:r>
          <a:r>
            <a:rPr lang="en-US" dirty="0" err="1"/>
            <a:t>hasil</a:t>
          </a:r>
          <a:endParaRPr lang="en-US" dirty="0"/>
        </a:p>
      </dgm:t>
    </dgm:pt>
    <dgm:pt modelId="{9DA80EB8-72FD-7341-BA33-C16FD0C6F8FA}" type="parTrans" cxnId="{2656A614-02E2-364A-9B21-765DDF61C3CE}">
      <dgm:prSet/>
      <dgm:spPr/>
      <dgm:t>
        <a:bodyPr/>
        <a:lstStyle/>
        <a:p>
          <a:endParaRPr lang="en-US"/>
        </a:p>
      </dgm:t>
    </dgm:pt>
    <dgm:pt modelId="{3589588A-60EC-6048-90C7-B2FCA373DCE2}" type="sibTrans" cxnId="{2656A614-02E2-364A-9B21-765DDF61C3CE}">
      <dgm:prSet/>
      <dgm:spPr/>
      <dgm:t>
        <a:bodyPr/>
        <a:lstStyle/>
        <a:p>
          <a:endParaRPr lang="en-US"/>
        </a:p>
      </dgm:t>
    </dgm:pt>
    <dgm:pt modelId="{F3DF1585-4113-BD44-9CA2-AA18FCAC63EA}" type="pres">
      <dgm:prSet presAssocID="{C6EA02CE-96FF-8B44-A537-7EA6D4684A04}" presName="Name0" presStyleCnt="0">
        <dgm:presLayoutVars>
          <dgm:dir/>
          <dgm:resizeHandles val="exact"/>
        </dgm:presLayoutVars>
      </dgm:prSet>
      <dgm:spPr/>
    </dgm:pt>
    <dgm:pt modelId="{F5D8E066-7930-6A4E-B4BA-385E2669961A}" type="pres">
      <dgm:prSet presAssocID="{F172E25E-9112-E947-B4A2-9ED61EF9DF66}" presName="node" presStyleLbl="node1" presStyleIdx="0" presStyleCnt="3">
        <dgm:presLayoutVars>
          <dgm:bulletEnabled val="1"/>
        </dgm:presLayoutVars>
      </dgm:prSet>
      <dgm:spPr/>
    </dgm:pt>
    <dgm:pt modelId="{674D1FAA-BE36-0441-A832-34F28F86FA89}" type="pres">
      <dgm:prSet presAssocID="{8EE2B5EF-8ABA-6A48-9C26-EC5AB0C5633F}" presName="sibTrans" presStyleLbl="sibTrans2D1" presStyleIdx="0" presStyleCnt="2"/>
      <dgm:spPr/>
    </dgm:pt>
    <dgm:pt modelId="{4726E5C6-BDD1-0B45-B4E0-69946E659672}" type="pres">
      <dgm:prSet presAssocID="{8EE2B5EF-8ABA-6A48-9C26-EC5AB0C5633F}" presName="connectorText" presStyleLbl="sibTrans2D1" presStyleIdx="0" presStyleCnt="2"/>
      <dgm:spPr/>
    </dgm:pt>
    <dgm:pt modelId="{6CC112F1-16B9-B14D-92D1-5A7801980617}" type="pres">
      <dgm:prSet presAssocID="{8ABB168A-7ECC-F64A-9313-0040A7CEE6B1}" presName="node" presStyleLbl="node1" presStyleIdx="1" presStyleCnt="3">
        <dgm:presLayoutVars>
          <dgm:bulletEnabled val="1"/>
        </dgm:presLayoutVars>
      </dgm:prSet>
      <dgm:spPr/>
    </dgm:pt>
    <dgm:pt modelId="{28CDFA8D-6D91-1448-B595-2D4A9C06548D}" type="pres">
      <dgm:prSet presAssocID="{8C38B00E-60A4-2E40-8931-694424090E0D}" presName="sibTrans" presStyleLbl="sibTrans2D1" presStyleIdx="1" presStyleCnt="2"/>
      <dgm:spPr/>
    </dgm:pt>
    <dgm:pt modelId="{A8108462-53F4-C847-A1F6-0A66AA3A8812}" type="pres">
      <dgm:prSet presAssocID="{8C38B00E-60A4-2E40-8931-694424090E0D}" presName="connectorText" presStyleLbl="sibTrans2D1" presStyleIdx="1" presStyleCnt="2"/>
      <dgm:spPr/>
    </dgm:pt>
    <dgm:pt modelId="{6C79E4A9-D421-5A44-B1BF-0C3F501DFDCE}" type="pres">
      <dgm:prSet presAssocID="{03A87FAB-A3C0-D44E-81DB-A21D06E6286D}" presName="node" presStyleLbl="node1" presStyleIdx="2" presStyleCnt="3">
        <dgm:presLayoutVars>
          <dgm:bulletEnabled val="1"/>
        </dgm:presLayoutVars>
      </dgm:prSet>
      <dgm:spPr/>
    </dgm:pt>
  </dgm:ptLst>
  <dgm:cxnLst>
    <dgm:cxn modelId="{2656A614-02E2-364A-9B21-765DDF61C3CE}" srcId="{C6EA02CE-96FF-8B44-A537-7EA6D4684A04}" destId="{03A87FAB-A3C0-D44E-81DB-A21D06E6286D}" srcOrd="2" destOrd="0" parTransId="{9DA80EB8-72FD-7341-BA33-C16FD0C6F8FA}" sibTransId="{3589588A-60EC-6048-90C7-B2FCA373DCE2}"/>
    <dgm:cxn modelId="{4B961824-5217-B64D-8BD2-FCC25531F1E0}" type="presOf" srcId="{8C38B00E-60A4-2E40-8931-694424090E0D}" destId="{A8108462-53F4-C847-A1F6-0A66AA3A8812}" srcOrd="1" destOrd="0" presId="urn:microsoft.com/office/officeart/2005/8/layout/process1"/>
    <dgm:cxn modelId="{DDAD4632-8E50-2D40-A519-316F9463775D}" srcId="{C6EA02CE-96FF-8B44-A537-7EA6D4684A04}" destId="{8ABB168A-7ECC-F64A-9313-0040A7CEE6B1}" srcOrd="1" destOrd="0" parTransId="{A2674698-D94E-484B-B70F-148067B9EBEA}" sibTransId="{8C38B00E-60A4-2E40-8931-694424090E0D}"/>
    <dgm:cxn modelId="{F63F1133-DCAC-804C-9438-A28840309F5F}" type="presOf" srcId="{C6EA02CE-96FF-8B44-A537-7EA6D4684A04}" destId="{F3DF1585-4113-BD44-9CA2-AA18FCAC63EA}" srcOrd="0" destOrd="0" presId="urn:microsoft.com/office/officeart/2005/8/layout/process1"/>
    <dgm:cxn modelId="{6C1A8349-5A90-8E47-92A3-458ACA331079}" type="presOf" srcId="{8EE2B5EF-8ABA-6A48-9C26-EC5AB0C5633F}" destId="{4726E5C6-BDD1-0B45-B4E0-69946E659672}" srcOrd="1" destOrd="0" presId="urn:microsoft.com/office/officeart/2005/8/layout/process1"/>
    <dgm:cxn modelId="{D5615E55-31F2-1748-9DDD-E5089F72BB26}" type="presOf" srcId="{8ABB168A-7ECC-F64A-9313-0040A7CEE6B1}" destId="{6CC112F1-16B9-B14D-92D1-5A7801980617}" srcOrd="0" destOrd="0" presId="urn:microsoft.com/office/officeart/2005/8/layout/process1"/>
    <dgm:cxn modelId="{50BBEF6E-169D-7143-8333-5A09E8D229FE}" type="presOf" srcId="{8C38B00E-60A4-2E40-8931-694424090E0D}" destId="{28CDFA8D-6D91-1448-B595-2D4A9C06548D}" srcOrd="0" destOrd="0" presId="urn:microsoft.com/office/officeart/2005/8/layout/process1"/>
    <dgm:cxn modelId="{57758E86-BEC2-C74E-8AE2-1F82630EBD83}" type="presOf" srcId="{03A87FAB-A3C0-D44E-81DB-A21D06E6286D}" destId="{6C79E4A9-D421-5A44-B1BF-0C3F501DFDCE}" srcOrd="0" destOrd="0" presId="urn:microsoft.com/office/officeart/2005/8/layout/process1"/>
    <dgm:cxn modelId="{8026FC95-FDB1-8E43-9D64-B941EC252173}" type="presOf" srcId="{F172E25E-9112-E947-B4A2-9ED61EF9DF66}" destId="{F5D8E066-7930-6A4E-B4BA-385E2669961A}" srcOrd="0" destOrd="0" presId="urn:microsoft.com/office/officeart/2005/8/layout/process1"/>
    <dgm:cxn modelId="{F251C3BF-F3E7-7448-8CE0-2C5E20668281}" type="presOf" srcId="{8EE2B5EF-8ABA-6A48-9C26-EC5AB0C5633F}" destId="{674D1FAA-BE36-0441-A832-34F28F86FA89}" srcOrd="0" destOrd="0" presId="urn:microsoft.com/office/officeart/2005/8/layout/process1"/>
    <dgm:cxn modelId="{0DB5C6FD-03E5-6544-B935-B885CC27872A}" srcId="{C6EA02CE-96FF-8B44-A537-7EA6D4684A04}" destId="{F172E25E-9112-E947-B4A2-9ED61EF9DF66}" srcOrd="0" destOrd="0" parTransId="{1EE412B9-AE03-F345-AA24-650754EF5E69}" sibTransId="{8EE2B5EF-8ABA-6A48-9C26-EC5AB0C5633F}"/>
    <dgm:cxn modelId="{11B47466-C0AD-9A4A-A153-DE93256BA1A7}" type="presParOf" srcId="{F3DF1585-4113-BD44-9CA2-AA18FCAC63EA}" destId="{F5D8E066-7930-6A4E-B4BA-385E2669961A}" srcOrd="0" destOrd="0" presId="urn:microsoft.com/office/officeart/2005/8/layout/process1"/>
    <dgm:cxn modelId="{312EFA09-F53B-1B42-AA68-ACAD11756A57}" type="presParOf" srcId="{F3DF1585-4113-BD44-9CA2-AA18FCAC63EA}" destId="{674D1FAA-BE36-0441-A832-34F28F86FA89}" srcOrd="1" destOrd="0" presId="urn:microsoft.com/office/officeart/2005/8/layout/process1"/>
    <dgm:cxn modelId="{661F9BD6-94C7-D84C-A756-199457B46767}" type="presParOf" srcId="{674D1FAA-BE36-0441-A832-34F28F86FA89}" destId="{4726E5C6-BDD1-0B45-B4E0-69946E659672}" srcOrd="0" destOrd="0" presId="urn:microsoft.com/office/officeart/2005/8/layout/process1"/>
    <dgm:cxn modelId="{8E03AF72-3D57-5D4A-A4E3-491353B201BF}" type="presParOf" srcId="{F3DF1585-4113-BD44-9CA2-AA18FCAC63EA}" destId="{6CC112F1-16B9-B14D-92D1-5A7801980617}" srcOrd="2" destOrd="0" presId="urn:microsoft.com/office/officeart/2005/8/layout/process1"/>
    <dgm:cxn modelId="{B06ABB6D-B550-F747-AD64-AA9F89552E8B}" type="presParOf" srcId="{F3DF1585-4113-BD44-9CA2-AA18FCAC63EA}" destId="{28CDFA8D-6D91-1448-B595-2D4A9C06548D}" srcOrd="3" destOrd="0" presId="urn:microsoft.com/office/officeart/2005/8/layout/process1"/>
    <dgm:cxn modelId="{E934E6A9-A6A2-5E42-9991-C0186E85AC88}" type="presParOf" srcId="{28CDFA8D-6D91-1448-B595-2D4A9C06548D}" destId="{A8108462-53F4-C847-A1F6-0A66AA3A8812}" srcOrd="0" destOrd="0" presId="urn:microsoft.com/office/officeart/2005/8/layout/process1"/>
    <dgm:cxn modelId="{2C1F93E0-CA05-C943-A4E0-EE2752A9D505}" type="presParOf" srcId="{F3DF1585-4113-BD44-9CA2-AA18FCAC63EA}" destId="{6C79E4A9-D421-5A44-B1BF-0C3F501DFDC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D7AA96-25A0-FA40-BE1E-6974CDEA0BD4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E8D0E1-544C-6C4D-93B1-EFEA541F78E0}">
      <dgm:prSet phldrT="[Text]"/>
      <dgm:spPr/>
      <dgm:t>
        <a:bodyPr/>
        <a:lstStyle/>
        <a:p>
          <a:r>
            <a:rPr lang="en-US" dirty="0" err="1"/>
            <a:t>Pertanggungjawaban</a:t>
          </a:r>
          <a:r>
            <a:rPr lang="en-US" dirty="0"/>
            <a:t> Hukum</a:t>
          </a:r>
        </a:p>
      </dgm:t>
    </dgm:pt>
    <dgm:pt modelId="{8B1BA5E9-67F1-8549-9EB9-C6AD1FDBC1F1}" type="parTrans" cxnId="{8535C73D-0276-FA45-94D7-119C11D32AA3}">
      <dgm:prSet/>
      <dgm:spPr/>
      <dgm:t>
        <a:bodyPr/>
        <a:lstStyle/>
        <a:p>
          <a:endParaRPr lang="en-US"/>
        </a:p>
      </dgm:t>
    </dgm:pt>
    <dgm:pt modelId="{86ACA86C-288B-6F49-88FD-A1932B0EBA3B}" type="sibTrans" cxnId="{8535C73D-0276-FA45-94D7-119C11D32AA3}">
      <dgm:prSet/>
      <dgm:spPr/>
      <dgm:t>
        <a:bodyPr/>
        <a:lstStyle/>
        <a:p>
          <a:endParaRPr lang="en-US"/>
        </a:p>
      </dgm:t>
    </dgm:pt>
    <dgm:pt modelId="{D0A0894C-EA31-F04C-8EBF-1FE3CA3563B3}">
      <dgm:prSet phldrT="[Text]"/>
      <dgm:spPr/>
      <dgm:t>
        <a:bodyPr/>
        <a:lstStyle/>
        <a:p>
          <a:r>
            <a:rPr lang="en-US" dirty="0" err="1"/>
            <a:t>Pidana</a:t>
          </a:r>
          <a:endParaRPr lang="en-US" dirty="0"/>
        </a:p>
      </dgm:t>
    </dgm:pt>
    <dgm:pt modelId="{84CA1D35-3415-A048-91A0-35C93D969A7C}" type="parTrans" cxnId="{2832C8DF-9D5C-7240-B608-689736496188}">
      <dgm:prSet/>
      <dgm:spPr/>
      <dgm:t>
        <a:bodyPr/>
        <a:lstStyle/>
        <a:p>
          <a:endParaRPr lang="en-US"/>
        </a:p>
      </dgm:t>
    </dgm:pt>
    <dgm:pt modelId="{796C8AEC-0843-584E-8910-79E0DF438FCA}" type="sibTrans" cxnId="{2832C8DF-9D5C-7240-B608-689736496188}">
      <dgm:prSet/>
      <dgm:spPr/>
      <dgm:t>
        <a:bodyPr/>
        <a:lstStyle/>
        <a:p>
          <a:endParaRPr lang="en-US"/>
        </a:p>
      </dgm:t>
    </dgm:pt>
    <dgm:pt modelId="{558F6399-C110-7E4C-9EF5-5E89E32DC4DC}">
      <dgm:prSet phldrT="[Text]"/>
      <dgm:spPr/>
      <dgm:t>
        <a:bodyPr/>
        <a:lstStyle/>
        <a:p>
          <a:r>
            <a:rPr lang="en-US" dirty="0" err="1"/>
            <a:t>Perdata</a:t>
          </a:r>
          <a:endParaRPr lang="en-US" dirty="0"/>
        </a:p>
      </dgm:t>
    </dgm:pt>
    <dgm:pt modelId="{E52C1B00-3532-6749-8C26-42B974A27644}" type="parTrans" cxnId="{08B468AF-4CAB-6146-B124-C4C380942D61}">
      <dgm:prSet/>
      <dgm:spPr/>
      <dgm:t>
        <a:bodyPr/>
        <a:lstStyle/>
        <a:p>
          <a:endParaRPr lang="en-US"/>
        </a:p>
      </dgm:t>
    </dgm:pt>
    <dgm:pt modelId="{3F74B010-CE02-AB47-A38D-048CEAF313EF}" type="sibTrans" cxnId="{08B468AF-4CAB-6146-B124-C4C380942D61}">
      <dgm:prSet/>
      <dgm:spPr/>
      <dgm:t>
        <a:bodyPr/>
        <a:lstStyle/>
        <a:p>
          <a:endParaRPr lang="en-US"/>
        </a:p>
      </dgm:t>
    </dgm:pt>
    <dgm:pt modelId="{31B02728-6C57-8540-82A9-F7F3B6EE1FF1}" type="pres">
      <dgm:prSet presAssocID="{92D7AA96-25A0-FA40-BE1E-6974CDEA0B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02242C-8B0D-F246-BBD9-169C0E28ABD3}" type="pres">
      <dgm:prSet presAssocID="{B1E8D0E1-544C-6C4D-93B1-EFEA541F78E0}" presName="hierRoot1" presStyleCnt="0">
        <dgm:presLayoutVars>
          <dgm:hierBranch val="init"/>
        </dgm:presLayoutVars>
      </dgm:prSet>
      <dgm:spPr/>
    </dgm:pt>
    <dgm:pt modelId="{43A9F9DA-1C04-2C41-99FC-EFFDA522E9C9}" type="pres">
      <dgm:prSet presAssocID="{B1E8D0E1-544C-6C4D-93B1-EFEA541F78E0}" presName="rootComposite1" presStyleCnt="0"/>
      <dgm:spPr/>
    </dgm:pt>
    <dgm:pt modelId="{8D68FE01-C56C-F745-A054-82AC34D2117B}" type="pres">
      <dgm:prSet presAssocID="{B1E8D0E1-544C-6C4D-93B1-EFEA541F78E0}" presName="rootText1" presStyleLbl="node0" presStyleIdx="0" presStyleCnt="1">
        <dgm:presLayoutVars>
          <dgm:chPref val="3"/>
        </dgm:presLayoutVars>
      </dgm:prSet>
      <dgm:spPr/>
    </dgm:pt>
    <dgm:pt modelId="{7D9F2C9A-8EDC-5848-A9D9-1E0F721149C7}" type="pres">
      <dgm:prSet presAssocID="{B1E8D0E1-544C-6C4D-93B1-EFEA541F78E0}" presName="rootConnector1" presStyleLbl="node1" presStyleIdx="0" presStyleCnt="0"/>
      <dgm:spPr/>
    </dgm:pt>
    <dgm:pt modelId="{09507973-8DBA-0448-B70B-4668B7CBF0CD}" type="pres">
      <dgm:prSet presAssocID="{B1E8D0E1-544C-6C4D-93B1-EFEA541F78E0}" presName="hierChild2" presStyleCnt="0"/>
      <dgm:spPr/>
    </dgm:pt>
    <dgm:pt modelId="{AAA83ADB-3079-BB4C-93AF-4F7E3E37EE8E}" type="pres">
      <dgm:prSet presAssocID="{84CA1D35-3415-A048-91A0-35C93D969A7C}" presName="Name64" presStyleLbl="parChTrans1D2" presStyleIdx="0" presStyleCnt="2"/>
      <dgm:spPr/>
    </dgm:pt>
    <dgm:pt modelId="{B51F4423-8131-A246-9AB5-B5EDDB0AF2F4}" type="pres">
      <dgm:prSet presAssocID="{D0A0894C-EA31-F04C-8EBF-1FE3CA3563B3}" presName="hierRoot2" presStyleCnt="0">
        <dgm:presLayoutVars>
          <dgm:hierBranch val="init"/>
        </dgm:presLayoutVars>
      </dgm:prSet>
      <dgm:spPr/>
    </dgm:pt>
    <dgm:pt modelId="{C7DFEBFB-0341-0C4F-A8F9-7C8D7B50B929}" type="pres">
      <dgm:prSet presAssocID="{D0A0894C-EA31-F04C-8EBF-1FE3CA3563B3}" presName="rootComposite" presStyleCnt="0"/>
      <dgm:spPr/>
    </dgm:pt>
    <dgm:pt modelId="{1F7A455A-146E-B848-910E-0B39A72C6422}" type="pres">
      <dgm:prSet presAssocID="{D0A0894C-EA31-F04C-8EBF-1FE3CA3563B3}" presName="rootText" presStyleLbl="node2" presStyleIdx="0" presStyleCnt="2">
        <dgm:presLayoutVars>
          <dgm:chPref val="3"/>
        </dgm:presLayoutVars>
      </dgm:prSet>
      <dgm:spPr/>
    </dgm:pt>
    <dgm:pt modelId="{D26E7DFB-58C0-5F43-B0FA-F893EF3F2F3A}" type="pres">
      <dgm:prSet presAssocID="{D0A0894C-EA31-F04C-8EBF-1FE3CA3563B3}" presName="rootConnector" presStyleLbl="node2" presStyleIdx="0" presStyleCnt="2"/>
      <dgm:spPr/>
    </dgm:pt>
    <dgm:pt modelId="{EC493EB4-DF2C-FA4A-8D4C-05459EB6A69F}" type="pres">
      <dgm:prSet presAssocID="{D0A0894C-EA31-F04C-8EBF-1FE3CA3563B3}" presName="hierChild4" presStyleCnt="0"/>
      <dgm:spPr/>
    </dgm:pt>
    <dgm:pt modelId="{6B24C59F-B843-1243-A0A4-0298FCD0EFA8}" type="pres">
      <dgm:prSet presAssocID="{D0A0894C-EA31-F04C-8EBF-1FE3CA3563B3}" presName="hierChild5" presStyleCnt="0"/>
      <dgm:spPr/>
    </dgm:pt>
    <dgm:pt modelId="{999FF236-4AEB-2C4B-B444-415AA351C663}" type="pres">
      <dgm:prSet presAssocID="{E52C1B00-3532-6749-8C26-42B974A27644}" presName="Name64" presStyleLbl="parChTrans1D2" presStyleIdx="1" presStyleCnt="2"/>
      <dgm:spPr/>
    </dgm:pt>
    <dgm:pt modelId="{A73F1A25-1D2D-B54C-A8F9-FABBD31BE90A}" type="pres">
      <dgm:prSet presAssocID="{558F6399-C110-7E4C-9EF5-5E89E32DC4DC}" presName="hierRoot2" presStyleCnt="0">
        <dgm:presLayoutVars>
          <dgm:hierBranch val="init"/>
        </dgm:presLayoutVars>
      </dgm:prSet>
      <dgm:spPr/>
    </dgm:pt>
    <dgm:pt modelId="{F925844C-61D4-E240-96C1-FF67CE8C7E7E}" type="pres">
      <dgm:prSet presAssocID="{558F6399-C110-7E4C-9EF5-5E89E32DC4DC}" presName="rootComposite" presStyleCnt="0"/>
      <dgm:spPr/>
    </dgm:pt>
    <dgm:pt modelId="{BA5871D9-8320-F34F-B70B-79B71C88AD04}" type="pres">
      <dgm:prSet presAssocID="{558F6399-C110-7E4C-9EF5-5E89E32DC4DC}" presName="rootText" presStyleLbl="node2" presStyleIdx="1" presStyleCnt="2">
        <dgm:presLayoutVars>
          <dgm:chPref val="3"/>
        </dgm:presLayoutVars>
      </dgm:prSet>
      <dgm:spPr/>
    </dgm:pt>
    <dgm:pt modelId="{4D10AC17-78DB-C441-B723-77884964DD6A}" type="pres">
      <dgm:prSet presAssocID="{558F6399-C110-7E4C-9EF5-5E89E32DC4DC}" presName="rootConnector" presStyleLbl="node2" presStyleIdx="1" presStyleCnt="2"/>
      <dgm:spPr/>
    </dgm:pt>
    <dgm:pt modelId="{DE4688B9-5292-F845-B3D0-68573CBEB74E}" type="pres">
      <dgm:prSet presAssocID="{558F6399-C110-7E4C-9EF5-5E89E32DC4DC}" presName="hierChild4" presStyleCnt="0"/>
      <dgm:spPr/>
    </dgm:pt>
    <dgm:pt modelId="{AA9E9223-3EA9-0045-9D4E-2B061395D433}" type="pres">
      <dgm:prSet presAssocID="{558F6399-C110-7E4C-9EF5-5E89E32DC4DC}" presName="hierChild5" presStyleCnt="0"/>
      <dgm:spPr/>
    </dgm:pt>
    <dgm:pt modelId="{4FD17A88-797D-3E44-999D-6B3A9186D8F2}" type="pres">
      <dgm:prSet presAssocID="{B1E8D0E1-544C-6C4D-93B1-EFEA541F78E0}" presName="hierChild3" presStyleCnt="0"/>
      <dgm:spPr/>
    </dgm:pt>
  </dgm:ptLst>
  <dgm:cxnLst>
    <dgm:cxn modelId="{8535C73D-0276-FA45-94D7-119C11D32AA3}" srcId="{92D7AA96-25A0-FA40-BE1E-6974CDEA0BD4}" destId="{B1E8D0E1-544C-6C4D-93B1-EFEA541F78E0}" srcOrd="0" destOrd="0" parTransId="{8B1BA5E9-67F1-8549-9EB9-C6AD1FDBC1F1}" sibTransId="{86ACA86C-288B-6F49-88FD-A1932B0EBA3B}"/>
    <dgm:cxn modelId="{24722C94-1FB8-4443-847B-6AEA1CEB0411}" type="presOf" srcId="{558F6399-C110-7E4C-9EF5-5E89E32DC4DC}" destId="{BA5871D9-8320-F34F-B70B-79B71C88AD04}" srcOrd="0" destOrd="0" presId="urn:microsoft.com/office/officeart/2009/3/layout/HorizontalOrganizationChart"/>
    <dgm:cxn modelId="{01D48D97-C88B-8E4C-804C-05137F4E29D1}" type="presOf" srcId="{84CA1D35-3415-A048-91A0-35C93D969A7C}" destId="{AAA83ADB-3079-BB4C-93AF-4F7E3E37EE8E}" srcOrd="0" destOrd="0" presId="urn:microsoft.com/office/officeart/2009/3/layout/HorizontalOrganizationChart"/>
    <dgm:cxn modelId="{D20FCAAA-28E5-5841-8BD2-235453B1D46E}" type="presOf" srcId="{D0A0894C-EA31-F04C-8EBF-1FE3CA3563B3}" destId="{D26E7DFB-58C0-5F43-B0FA-F893EF3F2F3A}" srcOrd="1" destOrd="0" presId="urn:microsoft.com/office/officeart/2009/3/layout/HorizontalOrganizationChart"/>
    <dgm:cxn modelId="{08B468AF-4CAB-6146-B124-C4C380942D61}" srcId="{B1E8D0E1-544C-6C4D-93B1-EFEA541F78E0}" destId="{558F6399-C110-7E4C-9EF5-5E89E32DC4DC}" srcOrd="1" destOrd="0" parTransId="{E52C1B00-3532-6749-8C26-42B974A27644}" sibTransId="{3F74B010-CE02-AB47-A38D-048CEAF313EF}"/>
    <dgm:cxn modelId="{393D8DB0-A3C7-0F4F-8937-06DB3244A5F1}" type="presOf" srcId="{E52C1B00-3532-6749-8C26-42B974A27644}" destId="{999FF236-4AEB-2C4B-B444-415AA351C663}" srcOrd="0" destOrd="0" presId="urn:microsoft.com/office/officeart/2009/3/layout/HorizontalOrganizationChart"/>
    <dgm:cxn modelId="{D5326BC5-E649-2A48-9523-413E4E8CDD44}" type="presOf" srcId="{92D7AA96-25A0-FA40-BE1E-6974CDEA0BD4}" destId="{31B02728-6C57-8540-82A9-F7F3B6EE1FF1}" srcOrd="0" destOrd="0" presId="urn:microsoft.com/office/officeart/2009/3/layout/HorizontalOrganizationChart"/>
    <dgm:cxn modelId="{0E7DCBCC-FBEA-B24A-8963-2612E62BFA47}" type="presOf" srcId="{B1E8D0E1-544C-6C4D-93B1-EFEA541F78E0}" destId="{8D68FE01-C56C-F745-A054-82AC34D2117B}" srcOrd="0" destOrd="0" presId="urn:microsoft.com/office/officeart/2009/3/layout/HorizontalOrganizationChart"/>
    <dgm:cxn modelId="{A48B7CD8-803C-4B46-B613-D0216916CA21}" type="presOf" srcId="{D0A0894C-EA31-F04C-8EBF-1FE3CA3563B3}" destId="{1F7A455A-146E-B848-910E-0B39A72C6422}" srcOrd="0" destOrd="0" presId="urn:microsoft.com/office/officeart/2009/3/layout/HorizontalOrganizationChart"/>
    <dgm:cxn modelId="{2832C8DF-9D5C-7240-B608-689736496188}" srcId="{B1E8D0E1-544C-6C4D-93B1-EFEA541F78E0}" destId="{D0A0894C-EA31-F04C-8EBF-1FE3CA3563B3}" srcOrd="0" destOrd="0" parTransId="{84CA1D35-3415-A048-91A0-35C93D969A7C}" sibTransId="{796C8AEC-0843-584E-8910-79E0DF438FCA}"/>
    <dgm:cxn modelId="{9BE05BF5-0BB2-684F-ABE5-F7989605FFBC}" type="presOf" srcId="{B1E8D0E1-544C-6C4D-93B1-EFEA541F78E0}" destId="{7D9F2C9A-8EDC-5848-A9D9-1E0F721149C7}" srcOrd="1" destOrd="0" presId="urn:microsoft.com/office/officeart/2009/3/layout/HorizontalOrganizationChart"/>
    <dgm:cxn modelId="{CD6775FA-7679-FC46-9499-54B0FEA4BDEA}" type="presOf" srcId="{558F6399-C110-7E4C-9EF5-5E89E32DC4DC}" destId="{4D10AC17-78DB-C441-B723-77884964DD6A}" srcOrd="1" destOrd="0" presId="urn:microsoft.com/office/officeart/2009/3/layout/HorizontalOrganizationChart"/>
    <dgm:cxn modelId="{3AAFA1A1-9E7A-D84E-A5F2-4A54256F2CF9}" type="presParOf" srcId="{31B02728-6C57-8540-82A9-F7F3B6EE1FF1}" destId="{8802242C-8B0D-F246-BBD9-169C0E28ABD3}" srcOrd="0" destOrd="0" presId="urn:microsoft.com/office/officeart/2009/3/layout/HorizontalOrganizationChart"/>
    <dgm:cxn modelId="{A3B905F8-D5FE-4A40-B137-193BC949CFB2}" type="presParOf" srcId="{8802242C-8B0D-F246-BBD9-169C0E28ABD3}" destId="{43A9F9DA-1C04-2C41-99FC-EFFDA522E9C9}" srcOrd="0" destOrd="0" presId="urn:microsoft.com/office/officeart/2009/3/layout/HorizontalOrganizationChart"/>
    <dgm:cxn modelId="{88761738-619A-264A-8856-134E3F3DBFD1}" type="presParOf" srcId="{43A9F9DA-1C04-2C41-99FC-EFFDA522E9C9}" destId="{8D68FE01-C56C-F745-A054-82AC34D2117B}" srcOrd="0" destOrd="0" presId="urn:microsoft.com/office/officeart/2009/3/layout/HorizontalOrganizationChart"/>
    <dgm:cxn modelId="{EE266895-B835-4447-A595-4C080508A93F}" type="presParOf" srcId="{43A9F9DA-1C04-2C41-99FC-EFFDA522E9C9}" destId="{7D9F2C9A-8EDC-5848-A9D9-1E0F721149C7}" srcOrd="1" destOrd="0" presId="urn:microsoft.com/office/officeart/2009/3/layout/HorizontalOrganizationChart"/>
    <dgm:cxn modelId="{315F1820-02F5-6949-947B-D940C0289086}" type="presParOf" srcId="{8802242C-8B0D-F246-BBD9-169C0E28ABD3}" destId="{09507973-8DBA-0448-B70B-4668B7CBF0CD}" srcOrd="1" destOrd="0" presId="urn:microsoft.com/office/officeart/2009/3/layout/HorizontalOrganizationChart"/>
    <dgm:cxn modelId="{C78E2790-EBF2-8648-B669-77E184FF05BE}" type="presParOf" srcId="{09507973-8DBA-0448-B70B-4668B7CBF0CD}" destId="{AAA83ADB-3079-BB4C-93AF-4F7E3E37EE8E}" srcOrd="0" destOrd="0" presId="urn:microsoft.com/office/officeart/2009/3/layout/HorizontalOrganizationChart"/>
    <dgm:cxn modelId="{22E4FBDF-8FF4-3C47-8E68-58373257DAB8}" type="presParOf" srcId="{09507973-8DBA-0448-B70B-4668B7CBF0CD}" destId="{B51F4423-8131-A246-9AB5-B5EDDB0AF2F4}" srcOrd="1" destOrd="0" presId="urn:microsoft.com/office/officeart/2009/3/layout/HorizontalOrganizationChart"/>
    <dgm:cxn modelId="{B3F91CA3-9081-4D49-905C-FCA377427766}" type="presParOf" srcId="{B51F4423-8131-A246-9AB5-B5EDDB0AF2F4}" destId="{C7DFEBFB-0341-0C4F-A8F9-7C8D7B50B929}" srcOrd="0" destOrd="0" presId="urn:microsoft.com/office/officeart/2009/3/layout/HorizontalOrganizationChart"/>
    <dgm:cxn modelId="{88B0B5DF-2AF0-D44D-B0D9-3D0B706DC1C5}" type="presParOf" srcId="{C7DFEBFB-0341-0C4F-A8F9-7C8D7B50B929}" destId="{1F7A455A-146E-B848-910E-0B39A72C6422}" srcOrd="0" destOrd="0" presId="urn:microsoft.com/office/officeart/2009/3/layout/HorizontalOrganizationChart"/>
    <dgm:cxn modelId="{10B3F7C9-4A6A-4F49-B658-708EC38C0CFF}" type="presParOf" srcId="{C7DFEBFB-0341-0C4F-A8F9-7C8D7B50B929}" destId="{D26E7DFB-58C0-5F43-B0FA-F893EF3F2F3A}" srcOrd="1" destOrd="0" presId="urn:microsoft.com/office/officeart/2009/3/layout/HorizontalOrganizationChart"/>
    <dgm:cxn modelId="{C738A34A-FF03-D843-9280-883B02928BF4}" type="presParOf" srcId="{B51F4423-8131-A246-9AB5-B5EDDB0AF2F4}" destId="{EC493EB4-DF2C-FA4A-8D4C-05459EB6A69F}" srcOrd="1" destOrd="0" presId="urn:microsoft.com/office/officeart/2009/3/layout/HorizontalOrganizationChart"/>
    <dgm:cxn modelId="{79C412AB-7BA7-9E4A-84A3-9553069AF585}" type="presParOf" srcId="{B51F4423-8131-A246-9AB5-B5EDDB0AF2F4}" destId="{6B24C59F-B843-1243-A0A4-0298FCD0EFA8}" srcOrd="2" destOrd="0" presId="urn:microsoft.com/office/officeart/2009/3/layout/HorizontalOrganizationChart"/>
    <dgm:cxn modelId="{30E13D80-CD29-7B40-BDF6-277C7A92D15D}" type="presParOf" srcId="{09507973-8DBA-0448-B70B-4668B7CBF0CD}" destId="{999FF236-4AEB-2C4B-B444-415AA351C663}" srcOrd="2" destOrd="0" presId="urn:microsoft.com/office/officeart/2009/3/layout/HorizontalOrganizationChart"/>
    <dgm:cxn modelId="{A0020147-2E60-994B-AF0D-8FE8CB2A9931}" type="presParOf" srcId="{09507973-8DBA-0448-B70B-4668B7CBF0CD}" destId="{A73F1A25-1D2D-B54C-A8F9-FABBD31BE90A}" srcOrd="3" destOrd="0" presId="urn:microsoft.com/office/officeart/2009/3/layout/HorizontalOrganizationChart"/>
    <dgm:cxn modelId="{00AA8BAE-ADC3-8548-BA30-991CA188F397}" type="presParOf" srcId="{A73F1A25-1D2D-B54C-A8F9-FABBD31BE90A}" destId="{F925844C-61D4-E240-96C1-FF67CE8C7E7E}" srcOrd="0" destOrd="0" presId="urn:microsoft.com/office/officeart/2009/3/layout/HorizontalOrganizationChart"/>
    <dgm:cxn modelId="{FF6C80C9-DCDC-2442-9A9E-93EC10F16A67}" type="presParOf" srcId="{F925844C-61D4-E240-96C1-FF67CE8C7E7E}" destId="{BA5871D9-8320-F34F-B70B-79B71C88AD04}" srcOrd="0" destOrd="0" presId="urn:microsoft.com/office/officeart/2009/3/layout/HorizontalOrganizationChart"/>
    <dgm:cxn modelId="{33B0D6F8-6559-8540-B19D-809C10E73A56}" type="presParOf" srcId="{F925844C-61D4-E240-96C1-FF67CE8C7E7E}" destId="{4D10AC17-78DB-C441-B723-77884964DD6A}" srcOrd="1" destOrd="0" presId="urn:microsoft.com/office/officeart/2009/3/layout/HorizontalOrganizationChart"/>
    <dgm:cxn modelId="{2C7D4499-0C5A-D34C-BC8A-C4C0BEEE3DDB}" type="presParOf" srcId="{A73F1A25-1D2D-B54C-A8F9-FABBD31BE90A}" destId="{DE4688B9-5292-F845-B3D0-68573CBEB74E}" srcOrd="1" destOrd="0" presId="urn:microsoft.com/office/officeart/2009/3/layout/HorizontalOrganizationChart"/>
    <dgm:cxn modelId="{7E74BCCC-CA19-044B-B075-3B9EA121D72C}" type="presParOf" srcId="{A73F1A25-1D2D-B54C-A8F9-FABBD31BE90A}" destId="{AA9E9223-3EA9-0045-9D4E-2B061395D433}" srcOrd="2" destOrd="0" presId="urn:microsoft.com/office/officeart/2009/3/layout/HorizontalOrganizationChart"/>
    <dgm:cxn modelId="{7A65739C-71B2-114C-9C2E-D090897606B7}" type="presParOf" srcId="{8802242C-8B0D-F246-BBD9-169C0E28ABD3}" destId="{4FD17A88-797D-3E44-999D-6B3A9186D8F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4F78C2-3FC2-9A4B-BC04-5D0C13221379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484DA-C530-5949-8280-3EE36A84F01E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Perikatan</a:t>
          </a:r>
          <a:endParaRPr lang="en-US" dirty="0">
            <a:solidFill>
              <a:schemeClr val="bg1"/>
            </a:solidFill>
          </a:endParaRPr>
        </a:p>
      </dgm:t>
    </dgm:pt>
    <dgm:pt modelId="{8DAA2905-103D-4347-B51D-7D0437EC1212}" type="parTrans" cxnId="{DF5AF568-1650-B443-9D89-E8D09FBDADD4}">
      <dgm:prSet/>
      <dgm:spPr/>
      <dgm:t>
        <a:bodyPr/>
        <a:lstStyle/>
        <a:p>
          <a:endParaRPr lang="en-US"/>
        </a:p>
      </dgm:t>
    </dgm:pt>
    <dgm:pt modelId="{204DB218-6195-C647-B471-B692DCB5C529}" type="sibTrans" cxnId="{DF5AF568-1650-B443-9D89-E8D09FBDADD4}">
      <dgm:prSet/>
      <dgm:spPr/>
      <dgm:t>
        <a:bodyPr/>
        <a:lstStyle/>
        <a:p>
          <a:endParaRPr lang="en-US"/>
        </a:p>
      </dgm:t>
    </dgm:pt>
    <dgm:pt modelId="{65DB81E1-8590-9849-801E-C67F14294171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Perjanjian</a:t>
          </a:r>
          <a:endParaRPr lang="en-US" dirty="0">
            <a:solidFill>
              <a:schemeClr val="bg1"/>
            </a:solidFill>
          </a:endParaRPr>
        </a:p>
      </dgm:t>
    </dgm:pt>
    <dgm:pt modelId="{249CBB0D-1290-6A4E-BD94-FB2274FE4864}" type="parTrans" cxnId="{6FE241AD-FFB8-134D-932E-BEA87175CCF7}">
      <dgm:prSet/>
      <dgm:spPr/>
      <dgm:t>
        <a:bodyPr/>
        <a:lstStyle/>
        <a:p>
          <a:endParaRPr lang="en-US"/>
        </a:p>
      </dgm:t>
    </dgm:pt>
    <dgm:pt modelId="{5415382B-D26F-4E40-9912-ABAFD11FBB3D}" type="sibTrans" cxnId="{6FE241AD-FFB8-134D-932E-BEA87175CCF7}">
      <dgm:prSet/>
      <dgm:spPr/>
      <dgm:t>
        <a:bodyPr/>
        <a:lstStyle/>
        <a:p>
          <a:endParaRPr lang="en-US"/>
        </a:p>
      </dgm:t>
    </dgm:pt>
    <dgm:pt modelId="{233BA7E5-7BC0-5945-8D43-67A4C43A0FCC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Undang-Undang</a:t>
          </a:r>
          <a:endParaRPr lang="en-US" dirty="0">
            <a:solidFill>
              <a:schemeClr val="bg1"/>
            </a:solidFill>
          </a:endParaRPr>
        </a:p>
      </dgm:t>
    </dgm:pt>
    <dgm:pt modelId="{09C43288-F78E-5543-BDEA-38BB70AB0117}" type="parTrans" cxnId="{09E2A899-12DD-6546-A25F-9336BEE1FDDF}">
      <dgm:prSet/>
      <dgm:spPr/>
      <dgm:t>
        <a:bodyPr/>
        <a:lstStyle/>
        <a:p>
          <a:endParaRPr lang="en-US"/>
        </a:p>
      </dgm:t>
    </dgm:pt>
    <dgm:pt modelId="{171D79E9-DC57-144C-931C-D02D3F0DF9EF}" type="sibTrans" cxnId="{09E2A899-12DD-6546-A25F-9336BEE1FDDF}">
      <dgm:prSet/>
      <dgm:spPr/>
      <dgm:t>
        <a:bodyPr/>
        <a:lstStyle/>
        <a:p>
          <a:endParaRPr lang="en-US"/>
        </a:p>
      </dgm:t>
    </dgm:pt>
    <dgm:pt modelId="{19DDEB94-6C0C-C546-9126-EBDCD9DFE282}" type="pres">
      <dgm:prSet presAssocID="{2B4F78C2-3FC2-9A4B-BC04-5D0C1322137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B96B1B-CE81-9842-A367-6D6B4A8FA471}" type="pres">
      <dgm:prSet presAssocID="{D3B484DA-C530-5949-8280-3EE36A84F01E}" presName="hierRoot1" presStyleCnt="0">
        <dgm:presLayoutVars>
          <dgm:hierBranch val="init"/>
        </dgm:presLayoutVars>
      </dgm:prSet>
      <dgm:spPr/>
    </dgm:pt>
    <dgm:pt modelId="{4345688C-DC45-5740-A34B-2882B143BA1E}" type="pres">
      <dgm:prSet presAssocID="{D3B484DA-C530-5949-8280-3EE36A84F01E}" presName="rootComposite1" presStyleCnt="0"/>
      <dgm:spPr/>
    </dgm:pt>
    <dgm:pt modelId="{A04072F5-B6D3-574A-A306-EA570ADB6F87}" type="pres">
      <dgm:prSet presAssocID="{D3B484DA-C530-5949-8280-3EE36A84F01E}" presName="rootText1" presStyleLbl="alignAcc1" presStyleIdx="0" presStyleCnt="0">
        <dgm:presLayoutVars>
          <dgm:chPref val="3"/>
        </dgm:presLayoutVars>
      </dgm:prSet>
      <dgm:spPr/>
    </dgm:pt>
    <dgm:pt modelId="{CCCC7CB0-C885-9049-AD75-A5B113E62D27}" type="pres">
      <dgm:prSet presAssocID="{D3B484DA-C530-5949-8280-3EE36A84F01E}" presName="topArc1" presStyleLbl="parChTrans1D1" presStyleIdx="0" presStyleCnt="6"/>
      <dgm:spPr/>
    </dgm:pt>
    <dgm:pt modelId="{F5E713CA-3DA2-E146-B28F-CD5ACFDEEBC7}" type="pres">
      <dgm:prSet presAssocID="{D3B484DA-C530-5949-8280-3EE36A84F01E}" presName="bottomArc1" presStyleLbl="parChTrans1D1" presStyleIdx="1" presStyleCnt="6"/>
      <dgm:spPr/>
    </dgm:pt>
    <dgm:pt modelId="{89A405F8-F76D-C040-BB43-1C80E082496C}" type="pres">
      <dgm:prSet presAssocID="{D3B484DA-C530-5949-8280-3EE36A84F01E}" presName="topConnNode1" presStyleLbl="node1" presStyleIdx="0" presStyleCnt="0"/>
      <dgm:spPr/>
    </dgm:pt>
    <dgm:pt modelId="{1048A870-EF60-7349-857B-6A1E09D060D2}" type="pres">
      <dgm:prSet presAssocID="{D3B484DA-C530-5949-8280-3EE36A84F01E}" presName="hierChild2" presStyleCnt="0"/>
      <dgm:spPr/>
    </dgm:pt>
    <dgm:pt modelId="{60204144-C7D0-FE43-B01F-CEDC2CA1E71B}" type="pres">
      <dgm:prSet presAssocID="{249CBB0D-1290-6A4E-BD94-FB2274FE4864}" presName="Name28" presStyleLbl="parChTrans1D2" presStyleIdx="0" presStyleCnt="2"/>
      <dgm:spPr/>
    </dgm:pt>
    <dgm:pt modelId="{F54C8850-DE84-C749-BD22-63732A21F176}" type="pres">
      <dgm:prSet presAssocID="{65DB81E1-8590-9849-801E-C67F14294171}" presName="hierRoot2" presStyleCnt="0">
        <dgm:presLayoutVars>
          <dgm:hierBranch val="init"/>
        </dgm:presLayoutVars>
      </dgm:prSet>
      <dgm:spPr/>
    </dgm:pt>
    <dgm:pt modelId="{AFFB0748-12F7-384D-86F1-672ECD587061}" type="pres">
      <dgm:prSet presAssocID="{65DB81E1-8590-9849-801E-C67F14294171}" presName="rootComposite2" presStyleCnt="0"/>
      <dgm:spPr/>
    </dgm:pt>
    <dgm:pt modelId="{11E66DC0-9333-2E4D-B51E-02E243CF12B3}" type="pres">
      <dgm:prSet presAssocID="{65DB81E1-8590-9849-801E-C67F14294171}" presName="rootText2" presStyleLbl="alignAcc1" presStyleIdx="0" presStyleCnt="0">
        <dgm:presLayoutVars>
          <dgm:chPref val="3"/>
        </dgm:presLayoutVars>
      </dgm:prSet>
      <dgm:spPr/>
    </dgm:pt>
    <dgm:pt modelId="{5904CC71-9051-E64A-9810-99C697F7D448}" type="pres">
      <dgm:prSet presAssocID="{65DB81E1-8590-9849-801E-C67F14294171}" presName="topArc2" presStyleLbl="parChTrans1D1" presStyleIdx="2" presStyleCnt="6"/>
      <dgm:spPr/>
    </dgm:pt>
    <dgm:pt modelId="{8CD3B967-2DC0-4B4A-9081-CFBE4FD7CF02}" type="pres">
      <dgm:prSet presAssocID="{65DB81E1-8590-9849-801E-C67F14294171}" presName="bottomArc2" presStyleLbl="parChTrans1D1" presStyleIdx="3" presStyleCnt="6"/>
      <dgm:spPr/>
    </dgm:pt>
    <dgm:pt modelId="{46E6CC35-2DA4-4346-ADA6-FA21F8F637A6}" type="pres">
      <dgm:prSet presAssocID="{65DB81E1-8590-9849-801E-C67F14294171}" presName="topConnNode2" presStyleLbl="node2" presStyleIdx="0" presStyleCnt="0"/>
      <dgm:spPr/>
    </dgm:pt>
    <dgm:pt modelId="{E3F24A27-7D2F-1B48-B6E1-DB87ABFD76E3}" type="pres">
      <dgm:prSet presAssocID="{65DB81E1-8590-9849-801E-C67F14294171}" presName="hierChild4" presStyleCnt="0"/>
      <dgm:spPr/>
    </dgm:pt>
    <dgm:pt modelId="{97DDA70B-A766-AA48-936E-835B61095BAA}" type="pres">
      <dgm:prSet presAssocID="{65DB81E1-8590-9849-801E-C67F14294171}" presName="hierChild5" presStyleCnt="0"/>
      <dgm:spPr/>
    </dgm:pt>
    <dgm:pt modelId="{9BA525DD-5D3B-5642-80B1-0CD264C34413}" type="pres">
      <dgm:prSet presAssocID="{09C43288-F78E-5543-BDEA-38BB70AB0117}" presName="Name28" presStyleLbl="parChTrans1D2" presStyleIdx="1" presStyleCnt="2"/>
      <dgm:spPr/>
    </dgm:pt>
    <dgm:pt modelId="{86640D9C-456F-5144-A61A-B13E10A14F52}" type="pres">
      <dgm:prSet presAssocID="{233BA7E5-7BC0-5945-8D43-67A4C43A0FCC}" presName="hierRoot2" presStyleCnt="0">
        <dgm:presLayoutVars>
          <dgm:hierBranch val="init"/>
        </dgm:presLayoutVars>
      </dgm:prSet>
      <dgm:spPr/>
    </dgm:pt>
    <dgm:pt modelId="{AE384F15-68FA-2D4A-A572-F03B101BD870}" type="pres">
      <dgm:prSet presAssocID="{233BA7E5-7BC0-5945-8D43-67A4C43A0FCC}" presName="rootComposite2" presStyleCnt="0"/>
      <dgm:spPr/>
    </dgm:pt>
    <dgm:pt modelId="{D2BF1EC6-84D2-0144-A16A-4080C198A008}" type="pres">
      <dgm:prSet presAssocID="{233BA7E5-7BC0-5945-8D43-67A4C43A0FCC}" presName="rootText2" presStyleLbl="alignAcc1" presStyleIdx="0" presStyleCnt="0">
        <dgm:presLayoutVars>
          <dgm:chPref val="3"/>
        </dgm:presLayoutVars>
      </dgm:prSet>
      <dgm:spPr/>
    </dgm:pt>
    <dgm:pt modelId="{E6D91F18-50D6-534B-9CF5-258ADFA48F05}" type="pres">
      <dgm:prSet presAssocID="{233BA7E5-7BC0-5945-8D43-67A4C43A0FCC}" presName="topArc2" presStyleLbl="parChTrans1D1" presStyleIdx="4" presStyleCnt="6"/>
      <dgm:spPr/>
    </dgm:pt>
    <dgm:pt modelId="{FFC42A0B-0502-6D4E-93EF-1DFCBB244851}" type="pres">
      <dgm:prSet presAssocID="{233BA7E5-7BC0-5945-8D43-67A4C43A0FCC}" presName="bottomArc2" presStyleLbl="parChTrans1D1" presStyleIdx="5" presStyleCnt="6"/>
      <dgm:spPr/>
    </dgm:pt>
    <dgm:pt modelId="{BB9C3FC1-B08C-F848-BCB8-20596081B832}" type="pres">
      <dgm:prSet presAssocID="{233BA7E5-7BC0-5945-8D43-67A4C43A0FCC}" presName="topConnNode2" presStyleLbl="node2" presStyleIdx="0" presStyleCnt="0"/>
      <dgm:spPr/>
    </dgm:pt>
    <dgm:pt modelId="{2D6EB833-4137-AA44-B15A-AF41DE96BF25}" type="pres">
      <dgm:prSet presAssocID="{233BA7E5-7BC0-5945-8D43-67A4C43A0FCC}" presName="hierChild4" presStyleCnt="0"/>
      <dgm:spPr/>
    </dgm:pt>
    <dgm:pt modelId="{7223751C-0216-894E-9F92-CDF3B9C7339D}" type="pres">
      <dgm:prSet presAssocID="{233BA7E5-7BC0-5945-8D43-67A4C43A0FCC}" presName="hierChild5" presStyleCnt="0"/>
      <dgm:spPr/>
    </dgm:pt>
    <dgm:pt modelId="{222B2E97-63FF-4E44-A37C-49ECB7CE40C8}" type="pres">
      <dgm:prSet presAssocID="{D3B484DA-C530-5949-8280-3EE36A84F01E}" presName="hierChild3" presStyleCnt="0"/>
      <dgm:spPr/>
    </dgm:pt>
  </dgm:ptLst>
  <dgm:cxnLst>
    <dgm:cxn modelId="{59960D21-E682-754A-A226-A2C3682AA6BA}" type="presOf" srcId="{D3B484DA-C530-5949-8280-3EE36A84F01E}" destId="{89A405F8-F76D-C040-BB43-1C80E082496C}" srcOrd="1" destOrd="0" presId="urn:microsoft.com/office/officeart/2008/layout/HalfCircleOrganizationChart"/>
    <dgm:cxn modelId="{3BEAFD23-50B6-8E4D-8CA6-6734BC94AE28}" type="presOf" srcId="{233BA7E5-7BC0-5945-8D43-67A4C43A0FCC}" destId="{D2BF1EC6-84D2-0144-A16A-4080C198A008}" srcOrd="0" destOrd="0" presId="urn:microsoft.com/office/officeart/2008/layout/HalfCircleOrganizationChart"/>
    <dgm:cxn modelId="{5AA51A44-5E1E-4645-B36A-A9863A8B5F54}" type="presOf" srcId="{D3B484DA-C530-5949-8280-3EE36A84F01E}" destId="{A04072F5-B6D3-574A-A306-EA570ADB6F87}" srcOrd="0" destOrd="0" presId="urn:microsoft.com/office/officeart/2008/layout/HalfCircleOrganizationChart"/>
    <dgm:cxn modelId="{D0E6965D-D970-DF42-894D-4A22B5A7BA63}" type="presOf" srcId="{65DB81E1-8590-9849-801E-C67F14294171}" destId="{46E6CC35-2DA4-4346-ADA6-FA21F8F637A6}" srcOrd="1" destOrd="0" presId="urn:microsoft.com/office/officeart/2008/layout/HalfCircleOrganizationChart"/>
    <dgm:cxn modelId="{0AF0D65F-6371-EC48-B812-EAA408453E5F}" type="presOf" srcId="{233BA7E5-7BC0-5945-8D43-67A4C43A0FCC}" destId="{BB9C3FC1-B08C-F848-BCB8-20596081B832}" srcOrd="1" destOrd="0" presId="urn:microsoft.com/office/officeart/2008/layout/HalfCircleOrganizationChart"/>
    <dgm:cxn modelId="{DF5AF568-1650-B443-9D89-E8D09FBDADD4}" srcId="{2B4F78C2-3FC2-9A4B-BC04-5D0C13221379}" destId="{D3B484DA-C530-5949-8280-3EE36A84F01E}" srcOrd="0" destOrd="0" parTransId="{8DAA2905-103D-4347-B51D-7D0437EC1212}" sibTransId="{204DB218-6195-C647-B471-B692DCB5C529}"/>
    <dgm:cxn modelId="{5C2D8C88-1C12-AD40-ABF2-C63160871F8F}" type="presOf" srcId="{65DB81E1-8590-9849-801E-C67F14294171}" destId="{11E66DC0-9333-2E4D-B51E-02E243CF12B3}" srcOrd="0" destOrd="0" presId="urn:microsoft.com/office/officeart/2008/layout/HalfCircleOrganizationChart"/>
    <dgm:cxn modelId="{C949308D-E8D1-8E42-A83A-A0A16196DEA3}" type="presOf" srcId="{09C43288-F78E-5543-BDEA-38BB70AB0117}" destId="{9BA525DD-5D3B-5642-80B1-0CD264C34413}" srcOrd="0" destOrd="0" presId="urn:microsoft.com/office/officeart/2008/layout/HalfCircleOrganizationChart"/>
    <dgm:cxn modelId="{71CAEB91-8522-2F46-95EC-1E3C851777DB}" type="presOf" srcId="{249CBB0D-1290-6A4E-BD94-FB2274FE4864}" destId="{60204144-C7D0-FE43-B01F-CEDC2CA1E71B}" srcOrd="0" destOrd="0" presId="urn:microsoft.com/office/officeart/2008/layout/HalfCircleOrganizationChart"/>
    <dgm:cxn modelId="{09E2A899-12DD-6546-A25F-9336BEE1FDDF}" srcId="{D3B484DA-C530-5949-8280-3EE36A84F01E}" destId="{233BA7E5-7BC0-5945-8D43-67A4C43A0FCC}" srcOrd="1" destOrd="0" parTransId="{09C43288-F78E-5543-BDEA-38BB70AB0117}" sibTransId="{171D79E9-DC57-144C-931C-D02D3F0DF9EF}"/>
    <dgm:cxn modelId="{6FE241AD-FFB8-134D-932E-BEA87175CCF7}" srcId="{D3B484DA-C530-5949-8280-3EE36A84F01E}" destId="{65DB81E1-8590-9849-801E-C67F14294171}" srcOrd="0" destOrd="0" parTransId="{249CBB0D-1290-6A4E-BD94-FB2274FE4864}" sibTransId="{5415382B-D26F-4E40-9912-ABAFD11FBB3D}"/>
    <dgm:cxn modelId="{A7AF52F4-7F54-3542-8518-DD9AD6B25BD2}" type="presOf" srcId="{2B4F78C2-3FC2-9A4B-BC04-5D0C13221379}" destId="{19DDEB94-6C0C-C546-9126-EBDCD9DFE282}" srcOrd="0" destOrd="0" presId="urn:microsoft.com/office/officeart/2008/layout/HalfCircleOrganizationChart"/>
    <dgm:cxn modelId="{EC72D761-8A90-7B48-A45F-9A852C01ACF3}" type="presParOf" srcId="{19DDEB94-6C0C-C546-9126-EBDCD9DFE282}" destId="{7DB96B1B-CE81-9842-A367-6D6B4A8FA471}" srcOrd="0" destOrd="0" presId="urn:microsoft.com/office/officeart/2008/layout/HalfCircleOrganizationChart"/>
    <dgm:cxn modelId="{2D0713FE-E7B2-6A43-87F9-E5C2EE29D503}" type="presParOf" srcId="{7DB96B1B-CE81-9842-A367-6D6B4A8FA471}" destId="{4345688C-DC45-5740-A34B-2882B143BA1E}" srcOrd="0" destOrd="0" presId="urn:microsoft.com/office/officeart/2008/layout/HalfCircleOrganizationChart"/>
    <dgm:cxn modelId="{147302D0-3B97-9642-B4A6-3862CD6FE43D}" type="presParOf" srcId="{4345688C-DC45-5740-A34B-2882B143BA1E}" destId="{A04072F5-B6D3-574A-A306-EA570ADB6F87}" srcOrd="0" destOrd="0" presId="urn:microsoft.com/office/officeart/2008/layout/HalfCircleOrganizationChart"/>
    <dgm:cxn modelId="{6F30D7C9-5407-DF41-AE3E-BE2CB64BC1FC}" type="presParOf" srcId="{4345688C-DC45-5740-A34B-2882B143BA1E}" destId="{CCCC7CB0-C885-9049-AD75-A5B113E62D27}" srcOrd="1" destOrd="0" presId="urn:microsoft.com/office/officeart/2008/layout/HalfCircleOrganizationChart"/>
    <dgm:cxn modelId="{465ECE03-518F-FB4A-8849-83230757EC67}" type="presParOf" srcId="{4345688C-DC45-5740-A34B-2882B143BA1E}" destId="{F5E713CA-3DA2-E146-B28F-CD5ACFDEEBC7}" srcOrd="2" destOrd="0" presId="urn:microsoft.com/office/officeart/2008/layout/HalfCircleOrganizationChart"/>
    <dgm:cxn modelId="{118EA965-4FA3-254F-88C6-CF787365D8A6}" type="presParOf" srcId="{4345688C-DC45-5740-A34B-2882B143BA1E}" destId="{89A405F8-F76D-C040-BB43-1C80E082496C}" srcOrd="3" destOrd="0" presId="urn:microsoft.com/office/officeart/2008/layout/HalfCircleOrganizationChart"/>
    <dgm:cxn modelId="{DBAA700D-23BF-2747-B776-13971786C778}" type="presParOf" srcId="{7DB96B1B-CE81-9842-A367-6D6B4A8FA471}" destId="{1048A870-EF60-7349-857B-6A1E09D060D2}" srcOrd="1" destOrd="0" presId="urn:microsoft.com/office/officeart/2008/layout/HalfCircleOrganizationChart"/>
    <dgm:cxn modelId="{BDD3AD93-457E-704E-889B-AD2C6B57F836}" type="presParOf" srcId="{1048A870-EF60-7349-857B-6A1E09D060D2}" destId="{60204144-C7D0-FE43-B01F-CEDC2CA1E71B}" srcOrd="0" destOrd="0" presId="urn:microsoft.com/office/officeart/2008/layout/HalfCircleOrganizationChart"/>
    <dgm:cxn modelId="{40791907-7010-344B-86A7-31B3D74BC927}" type="presParOf" srcId="{1048A870-EF60-7349-857B-6A1E09D060D2}" destId="{F54C8850-DE84-C749-BD22-63732A21F176}" srcOrd="1" destOrd="0" presId="urn:microsoft.com/office/officeart/2008/layout/HalfCircleOrganizationChart"/>
    <dgm:cxn modelId="{BDFF3E03-4038-094F-B939-06108717607E}" type="presParOf" srcId="{F54C8850-DE84-C749-BD22-63732A21F176}" destId="{AFFB0748-12F7-384D-86F1-672ECD587061}" srcOrd="0" destOrd="0" presId="urn:microsoft.com/office/officeart/2008/layout/HalfCircleOrganizationChart"/>
    <dgm:cxn modelId="{14B95CD0-8C1E-B443-A130-8830A6CE092A}" type="presParOf" srcId="{AFFB0748-12F7-384D-86F1-672ECD587061}" destId="{11E66DC0-9333-2E4D-B51E-02E243CF12B3}" srcOrd="0" destOrd="0" presId="urn:microsoft.com/office/officeart/2008/layout/HalfCircleOrganizationChart"/>
    <dgm:cxn modelId="{DD05C672-75C6-7446-8147-D374277FF922}" type="presParOf" srcId="{AFFB0748-12F7-384D-86F1-672ECD587061}" destId="{5904CC71-9051-E64A-9810-99C697F7D448}" srcOrd="1" destOrd="0" presId="urn:microsoft.com/office/officeart/2008/layout/HalfCircleOrganizationChart"/>
    <dgm:cxn modelId="{AA347592-968F-CE46-9135-9D7BEBDCE3A3}" type="presParOf" srcId="{AFFB0748-12F7-384D-86F1-672ECD587061}" destId="{8CD3B967-2DC0-4B4A-9081-CFBE4FD7CF02}" srcOrd="2" destOrd="0" presId="urn:microsoft.com/office/officeart/2008/layout/HalfCircleOrganizationChart"/>
    <dgm:cxn modelId="{B07F1047-712E-3243-8186-051406E0856D}" type="presParOf" srcId="{AFFB0748-12F7-384D-86F1-672ECD587061}" destId="{46E6CC35-2DA4-4346-ADA6-FA21F8F637A6}" srcOrd="3" destOrd="0" presId="urn:microsoft.com/office/officeart/2008/layout/HalfCircleOrganizationChart"/>
    <dgm:cxn modelId="{BFA38343-A3DE-9649-9FD5-0DB6F971CCAD}" type="presParOf" srcId="{F54C8850-DE84-C749-BD22-63732A21F176}" destId="{E3F24A27-7D2F-1B48-B6E1-DB87ABFD76E3}" srcOrd="1" destOrd="0" presId="urn:microsoft.com/office/officeart/2008/layout/HalfCircleOrganizationChart"/>
    <dgm:cxn modelId="{B4FA3EA5-EC8A-CD4C-B652-F1D226B99FCE}" type="presParOf" srcId="{F54C8850-DE84-C749-BD22-63732A21F176}" destId="{97DDA70B-A766-AA48-936E-835B61095BAA}" srcOrd="2" destOrd="0" presId="urn:microsoft.com/office/officeart/2008/layout/HalfCircleOrganizationChart"/>
    <dgm:cxn modelId="{6F969728-571B-3341-BF15-A6D5AE4E2C5A}" type="presParOf" srcId="{1048A870-EF60-7349-857B-6A1E09D060D2}" destId="{9BA525DD-5D3B-5642-80B1-0CD264C34413}" srcOrd="2" destOrd="0" presId="urn:microsoft.com/office/officeart/2008/layout/HalfCircleOrganizationChart"/>
    <dgm:cxn modelId="{B93D5894-D164-5145-9756-B7FAE402E8F1}" type="presParOf" srcId="{1048A870-EF60-7349-857B-6A1E09D060D2}" destId="{86640D9C-456F-5144-A61A-B13E10A14F52}" srcOrd="3" destOrd="0" presId="urn:microsoft.com/office/officeart/2008/layout/HalfCircleOrganizationChart"/>
    <dgm:cxn modelId="{F9EF7806-1555-0C4F-A3FC-E8D5F12E79D2}" type="presParOf" srcId="{86640D9C-456F-5144-A61A-B13E10A14F52}" destId="{AE384F15-68FA-2D4A-A572-F03B101BD870}" srcOrd="0" destOrd="0" presId="urn:microsoft.com/office/officeart/2008/layout/HalfCircleOrganizationChart"/>
    <dgm:cxn modelId="{10A32CFA-FBFC-5D48-9CA6-EB20DD833D6B}" type="presParOf" srcId="{AE384F15-68FA-2D4A-A572-F03B101BD870}" destId="{D2BF1EC6-84D2-0144-A16A-4080C198A008}" srcOrd="0" destOrd="0" presId="urn:microsoft.com/office/officeart/2008/layout/HalfCircleOrganizationChart"/>
    <dgm:cxn modelId="{B4B70A7D-BC4E-C44A-81BF-A1698471804C}" type="presParOf" srcId="{AE384F15-68FA-2D4A-A572-F03B101BD870}" destId="{E6D91F18-50D6-534B-9CF5-258ADFA48F05}" srcOrd="1" destOrd="0" presId="urn:microsoft.com/office/officeart/2008/layout/HalfCircleOrganizationChart"/>
    <dgm:cxn modelId="{5B9FD6CE-9A64-6949-9F4C-2AC13E0F8860}" type="presParOf" srcId="{AE384F15-68FA-2D4A-A572-F03B101BD870}" destId="{FFC42A0B-0502-6D4E-93EF-1DFCBB244851}" srcOrd="2" destOrd="0" presId="urn:microsoft.com/office/officeart/2008/layout/HalfCircleOrganizationChart"/>
    <dgm:cxn modelId="{6E0BC394-76C7-B64B-BFC3-55191AD852C6}" type="presParOf" srcId="{AE384F15-68FA-2D4A-A572-F03B101BD870}" destId="{BB9C3FC1-B08C-F848-BCB8-20596081B832}" srcOrd="3" destOrd="0" presId="urn:microsoft.com/office/officeart/2008/layout/HalfCircleOrganizationChart"/>
    <dgm:cxn modelId="{2F00581E-74FB-594A-B94B-F04749D39B8B}" type="presParOf" srcId="{86640D9C-456F-5144-A61A-B13E10A14F52}" destId="{2D6EB833-4137-AA44-B15A-AF41DE96BF25}" srcOrd="1" destOrd="0" presId="urn:microsoft.com/office/officeart/2008/layout/HalfCircleOrganizationChart"/>
    <dgm:cxn modelId="{E7672D4E-0630-094C-B180-EB4BFEAF65CC}" type="presParOf" srcId="{86640D9C-456F-5144-A61A-B13E10A14F52}" destId="{7223751C-0216-894E-9F92-CDF3B9C7339D}" srcOrd="2" destOrd="0" presId="urn:microsoft.com/office/officeart/2008/layout/HalfCircleOrganizationChart"/>
    <dgm:cxn modelId="{86C82C24-9549-1147-B890-2101664CF738}" type="presParOf" srcId="{7DB96B1B-CE81-9842-A367-6D6B4A8FA471}" destId="{222B2E97-63FF-4E44-A37C-49ECB7CE40C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2A8F-50C9-4547-BACF-12E26E0A8EF1}">
      <dsp:nvSpPr>
        <dsp:cNvPr id="0" name=""/>
        <dsp:cNvSpPr/>
      </dsp:nvSpPr>
      <dsp:spPr>
        <a:xfrm>
          <a:off x="0" y="0"/>
          <a:ext cx="12795154" cy="2378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Hak</a:t>
          </a:r>
          <a:r>
            <a:rPr lang="en-US" sz="4300" kern="1200" dirty="0"/>
            <a:t> </a:t>
          </a:r>
          <a:r>
            <a:rPr lang="en-US" sz="4300" kern="1200" dirty="0" err="1"/>
            <a:t>hidup</a:t>
          </a:r>
          <a:r>
            <a:rPr lang="en-US" sz="4300" kern="1200" dirty="0"/>
            <a:t> </a:t>
          </a:r>
          <a:r>
            <a:rPr lang="en-US" sz="4300" kern="1200" dirty="0" err="1"/>
            <a:t>sejahtera</a:t>
          </a:r>
          <a:r>
            <a:rPr lang="en-US" sz="4300" kern="1200" dirty="0"/>
            <a:t> </a:t>
          </a:r>
          <a:r>
            <a:rPr lang="en-US" sz="4300" kern="1200" dirty="0" err="1"/>
            <a:t>lahir</a:t>
          </a:r>
          <a:r>
            <a:rPr lang="en-US" sz="4300" kern="1200" dirty="0"/>
            <a:t> dan </a:t>
          </a:r>
          <a:r>
            <a:rPr lang="en-US" sz="4300" kern="1200" dirty="0" err="1"/>
            <a:t>batin</a:t>
          </a:r>
          <a:r>
            <a:rPr lang="en-US" sz="4300" kern="1200" dirty="0"/>
            <a:t>, </a:t>
          </a:r>
          <a:r>
            <a:rPr lang="en-US" sz="4300" kern="1200" dirty="0" err="1"/>
            <a:t>hak</a:t>
          </a:r>
          <a:r>
            <a:rPr lang="en-US" sz="4300" kern="1200" baseline="0" dirty="0"/>
            <a:t> </a:t>
          </a:r>
          <a:r>
            <a:rPr lang="en-US" sz="4300" kern="1200" baseline="0" dirty="0" err="1"/>
            <a:t>memperoleh</a:t>
          </a:r>
          <a:r>
            <a:rPr lang="en-US" sz="4300" kern="1200" baseline="0" dirty="0"/>
            <a:t> </a:t>
          </a:r>
          <a:r>
            <a:rPr lang="en-US" sz="4300" kern="1200" baseline="0" dirty="0" err="1"/>
            <a:t>pelayanan</a:t>
          </a:r>
          <a:r>
            <a:rPr lang="en-US" sz="4300" kern="1200" baseline="0" dirty="0"/>
            <a:t> </a:t>
          </a:r>
          <a:r>
            <a:rPr lang="en-US" sz="4300" kern="1200" baseline="0" dirty="0" err="1"/>
            <a:t>kesehatan</a:t>
          </a:r>
          <a:r>
            <a:rPr lang="en-US" sz="4300" kern="1200" baseline="0" dirty="0"/>
            <a:t> (</a:t>
          </a:r>
          <a:r>
            <a:rPr lang="en-US" sz="4300" kern="1200" baseline="0" dirty="0" err="1"/>
            <a:t>Pasal</a:t>
          </a:r>
          <a:r>
            <a:rPr lang="en-US" sz="4300" kern="1200" baseline="0" dirty="0"/>
            <a:t> 28H UUD 1945)</a:t>
          </a:r>
          <a:endParaRPr lang="en-US" sz="4300" kern="1200" dirty="0"/>
        </a:p>
      </dsp:txBody>
      <dsp:txXfrm>
        <a:off x="69677" y="69677"/>
        <a:ext cx="10228096" cy="2239581"/>
      </dsp:txXfrm>
    </dsp:sp>
    <dsp:sp modelId="{0A6DDD00-8B03-F44B-92C1-8ED47BD0AFFA}">
      <dsp:nvSpPr>
        <dsp:cNvPr id="0" name=""/>
        <dsp:cNvSpPr/>
      </dsp:nvSpPr>
      <dsp:spPr>
        <a:xfrm>
          <a:off x="1128984" y="2775425"/>
          <a:ext cx="12795154" cy="2378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4300" kern="1200" dirty="0" err="1"/>
            <a:t>Dokter</a:t>
          </a:r>
          <a:r>
            <a:rPr lang="en-US" sz="4300" kern="1200" dirty="0"/>
            <a:t> (Tenaga </a:t>
          </a:r>
          <a:r>
            <a:rPr lang="en-US" sz="4300" kern="1200" dirty="0" err="1"/>
            <a:t>Medis</a:t>
          </a:r>
          <a:r>
            <a:rPr lang="en-US" sz="4300" kern="1200" dirty="0"/>
            <a:t>) </a:t>
          </a:r>
          <a:r>
            <a:rPr lang="en-US" sz="4300" kern="1200" dirty="0" err="1"/>
            <a:t>sebagai</a:t>
          </a:r>
          <a:r>
            <a:rPr lang="en-US" sz="4300" kern="1200" dirty="0"/>
            <a:t> salah </a:t>
          </a:r>
          <a:r>
            <a:rPr lang="en-US" sz="4300" kern="1200" dirty="0" err="1"/>
            <a:t>seorang</a:t>
          </a:r>
          <a:r>
            <a:rPr lang="en-US" sz="4300" kern="1200" dirty="0"/>
            <a:t> yang </a:t>
          </a:r>
          <a:r>
            <a:rPr lang="en-US" sz="4300" kern="1200" dirty="0" err="1"/>
            <a:t>diberikan</a:t>
          </a:r>
          <a:r>
            <a:rPr lang="en-US" sz="4300" kern="1200" dirty="0"/>
            <a:t> </a:t>
          </a:r>
          <a:r>
            <a:rPr lang="en-US" sz="4300" kern="1200" dirty="0" err="1"/>
            <a:t>kewenangan</a:t>
          </a:r>
          <a:r>
            <a:rPr lang="en-US" sz="4300" kern="1200" dirty="0"/>
            <a:t> (oleh negara) </a:t>
          </a:r>
          <a:r>
            <a:rPr lang="en-US" sz="4300" kern="1200" dirty="0" err="1"/>
            <a:t>untuk</a:t>
          </a:r>
          <a:r>
            <a:rPr lang="en-US" sz="4300" kern="1200" dirty="0"/>
            <a:t> </a:t>
          </a:r>
          <a:r>
            <a:rPr lang="en-US" sz="4300" kern="1200" dirty="0" err="1"/>
            <a:t>melakukan</a:t>
          </a:r>
          <a:r>
            <a:rPr lang="en-US" sz="4300" kern="1200" dirty="0"/>
            <a:t> </a:t>
          </a:r>
          <a:r>
            <a:rPr lang="en-US" sz="4300" kern="1200" dirty="0" err="1"/>
            <a:t>upaya</a:t>
          </a:r>
          <a:r>
            <a:rPr lang="en-US" sz="4300" kern="1200" dirty="0"/>
            <a:t> </a:t>
          </a:r>
          <a:r>
            <a:rPr lang="en-US" sz="4300" kern="1200" dirty="0" err="1"/>
            <a:t>kesehatan</a:t>
          </a:r>
          <a:endParaRPr lang="en-US" sz="4300" kern="1200" dirty="0"/>
        </a:p>
      </dsp:txBody>
      <dsp:txXfrm>
        <a:off x="1198661" y="2845102"/>
        <a:ext cx="9980508" cy="2239581"/>
      </dsp:txXfrm>
    </dsp:sp>
    <dsp:sp modelId="{EE529D0D-6B32-5847-B9FE-1F08AD03DADA}">
      <dsp:nvSpPr>
        <dsp:cNvPr id="0" name=""/>
        <dsp:cNvSpPr/>
      </dsp:nvSpPr>
      <dsp:spPr>
        <a:xfrm>
          <a:off x="2257968" y="5550850"/>
          <a:ext cx="12795154" cy="2378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Negara </a:t>
          </a:r>
          <a:r>
            <a:rPr lang="en-US" sz="4300" kern="1200" dirty="0" err="1"/>
            <a:t>hadir</a:t>
          </a:r>
          <a:r>
            <a:rPr lang="en-US" sz="4300" kern="1200" dirty="0"/>
            <a:t> </a:t>
          </a:r>
          <a:r>
            <a:rPr lang="en-US" sz="4300" kern="1200" dirty="0" err="1"/>
            <a:t>memberikan</a:t>
          </a:r>
          <a:r>
            <a:rPr lang="en-US" sz="4300" kern="1200" dirty="0"/>
            <a:t> </a:t>
          </a:r>
          <a:r>
            <a:rPr lang="en-US" sz="4300" kern="1200" dirty="0" err="1"/>
            <a:t>perlindungan</a:t>
          </a:r>
          <a:r>
            <a:rPr lang="en-US" sz="4300" kern="1200" dirty="0"/>
            <a:t> </a:t>
          </a:r>
          <a:r>
            <a:rPr lang="en-US" sz="4300" kern="1200" dirty="0" err="1"/>
            <a:t>hukum</a:t>
          </a:r>
          <a:r>
            <a:rPr lang="en-US" sz="4300" kern="1200" dirty="0"/>
            <a:t> </a:t>
          </a:r>
          <a:r>
            <a:rPr lang="en-US" sz="4300" kern="1200" dirty="0" err="1"/>
            <a:t>bagi</a:t>
          </a:r>
          <a:r>
            <a:rPr lang="en-US" sz="4300" kern="1200" dirty="0"/>
            <a:t> </a:t>
          </a:r>
          <a:r>
            <a:rPr lang="en-US" sz="4300" kern="1200" dirty="0" err="1"/>
            <a:t>seluruh</a:t>
          </a:r>
          <a:r>
            <a:rPr lang="en-US" sz="4300" kern="1200" dirty="0"/>
            <a:t> </a:t>
          </a:r>
          <a:r>
            <a:rPr lang="en-US" sz="4300" kern="1200" dirty="0" err="1"/>
            <a:t>pihak</a:t>
          </a:r>
          <a:r>
            <a:rPr lang="en-US" sz="4300" kern="1200" dirty="0"/>
            <a:t> </a:t>
          </a:r>
          <a:r>
            <a:rPr lang="en-US" sz="4300" kern="1200" dirty="0" err="1"/>
            <a:t>terkait</a:t>
          </a:r>
          <a:r>
            <a:rPr lang="en-US" sz="4300" kern="1200" dirty="0"/>
            <a:t>, </a:t>
          </a:r>
          <a:r>
            <a:rPr lang="en-US" sz="4300" kern="1200" dirty="0" err="1"/>
            <a:t>berimplikasi</a:t>
          </a:r>
          <a:r>
            <a:rPr lang="en-US" sz="4300" kern="1200" dirty="0"/>
            <a:t> pada </a:t>
          </a:r>
          <a:r>
            <a:rPr lang="en-US" sz="4300" kern="1200" dirty="0" err="1"/>
            <a:t>pertanggungjawaban</a:t>
          </a:r>
          <a:endParaRPr lang="en-US" sz="4300" kern="1200" dirty="0"/>
        </a:p>
      </dsp:txBody>
      <dsp:txXfrm>
        <a:off x="2327645" y="5620527"/>
        <a:ext cx="9980508" cy="2239581"/>
      </dsp:txXfrm>
    </dsp:sp>
    <dsp:sp modelId="{E6168FA2-0113-2E45-8179-7B7FCA2CDA33}">
      <dsp:nvSpPr>
        <dsp:cNvPr id="0" name=""/>
        <dsp:cNvSpPr/>
      </dsp:nvSpPr>
      <dsp:spPr>
        <a:xfrm>
          <a:off x="11248846" y="1804026"/>
          <a:ext cx="1546308" cy="15463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1596765" y="1804026"/>
        <a:ext cx="850470" cy="1163597"/>
      </dsp:txXfrm>
    </dsp:sp>
    <dsp:sp modelId="{C0B0521C-A73D-A246-A6AC-ABB28420965F}">
      <dsp:nvSpPr>
        <dsp:cNvPr id="0" name=""/>
        <dsp:cNvSpPr/>
      </dsp:nvSpPr>
      <dsp:spPr>
        <a:xfrm>
          <a:off x="12377830" y="4563591"/>
          <a:ext cx="1546308" cy="15463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2725749" y="4563591"/>
        <a:ext cx="850470" cy="1163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3E1E0-CC68-2748-B62D-949985E10270}">
      <dsp:nvSpPr>
        <dsp:cNvPr id="0" name=""/>
        <dsp:cNvSpPr/>
      </dsp:nvSpPr>
      <dsp:spPr>
        <a:xfrm>
          <a:off x="1825414" y="815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Etik</a:t>
          </a:r>
          <a:endParaRPr lang="en-US" sz="3600" kern="1200" dirty="0"/>
        </a:p>
      </dsp:txBody>
      <dsp:txXfrm>
        <a:off x="1881240" y="56641"/>
        <a:ext cx="1647719" cy="1031939"/>
      </dsp:txXfrm>
    </dsp:sp>
    <dsp:sp modelId="{D1093795-2384-7B47-834A-C1D63A2A9CF6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2417895" y="288324"/>
              </a:moveTo>
              <a:arcTo wR="1525424" hR="1525424" stAng="18348451" swAng="364753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EDC29-39E6-8648-8A7A-469534A1CBFE}">
      <dsp:nvSpPr>
        <dsp:cNvPr id="0" name=""/>
        <dsp:cNvSpPr/>
      </dsp:nvSpPr>
      <dsp:spPr>
        <a:xfrm>
          <a:off x="3146470" y="2288951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Disiplin</a:t>
          </a:r>
          <a:endParaRPr lang="en-US" sz="3600" kern="1200" dirty="0"/>
        </a:p>
      </dsp:txBody>
      <dsp:txXfrm>
        <a:off x="3202296" y="2344777"/>
        <a:ext cx="1647719" cy="1031939"/>
      </dsp:txXfrm>
    </dsp:sp>
    <dsp:sp modelId="{92010653-DCC7-C048-B366-0770970F62D2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2251384" y="2867028"/>
              </a:moveTo>
              <a:arcTo wR="1525424" hR="1525424" stAng="3694895" swAng="341021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38590-9C98-4047-9CE6-9B78FEBE26FF}">
      <dsp:nvSpPr>
        <dsp:cNvPr id="0" name=""/>
        <dsp:cNvSpPr/>
      </dsp:nvSpPr>
      <dsp:spPr>
        <a:xfrm>
          <a:off x="504357" y="2288951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Hukum</a:t>
          </a:r>
        </a:p>
      </dsp:txBody>
      <dsp:txXfrm>
        <a:off x="560183" y="2344777"/>
        <a:ext cx="1647719" cy="1031939"/>
      </dsp:txXfrm>
    </dsp:sp>
    <dsp:sp modelId="{9C06BC8B-5452-DB43-BFFA-57634C56190F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10108" y="1700747"/>
              </a:moveTo>
              <a:arcTo wR="1525424" hR="1525424" stAng="10404010" swAng="364753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F8FB-B6D3-E540-878F-C3CFF0294B1D}">
      <dsp:nvSpPr>
        <dsp:cNvPr id="0" name=""/>
        <dsp:cNvSpPr/>
      </dsp:nvSpPr>
      <dsp:spPr>
        <a:xfrm>
          <a:off x="1554479" y="47942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Etik</a:t>
          </a:r>
          <a:endParaRPr lang="en-US" sz="3600" kern="1200" dirty="0"/>
        </a:p>
      </dsp:txBody>
      <dsp:txXfrm>
        <a:off x="1861312" y="450659"/>
        <a:ext cx="1687576" cy="1035558"/>
      </dsp:txXfrm>
    </dsp:sp>
    <dsp:sp modelId="{C8D5C756-685E-5A4C-B27C-32BD39DFCF70}">
      <dsp:nvSpPr>
        <dsp:cNvPr id="0" name=""/>
        <dsp:cNvSpPr/>
      </dsp:nvSpPr>
      <dsp:spPr>
        <a:xfrm>
          <a:off x="2384844" y="1486217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Disiplin</a:t>
          </a:r>
          <a:endParaRPr lang="en-US" sz="3600" kern="1200" dirty="0"/>
        </a:p>
      </dsp:txBody>
      <dsp:txXfrm>
        <a:off x="3088640" y="2080704"/>
        <a:ext cx="1380744" cy="1265682"/>
      </dsp:txXfrm>
    </dsp:sp>
    <dsp:sp modelId="{516A0C85-4EDC-E349-9C4B-8DCD6702FDEB}">
      <dsp:nvSpPr>
        <dsp:cNvPr id="0" name=""/>
        <dsp:cNvSpPr/>
      </dsp:nvSpPr>
      <dsp:spPr>
        <a:xfrm>
          <a:off x="724115" y="1486217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Hukum</a:t>
          </a:r>
        </a:p>
      </dsp:txBody>
      <dsp:txXfrm>
        <a:off x="940815" y="2080704"/>
        <a:ext cx="1380744" cy="1265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2AC70-EE51-D548-8F16-1D302580C7D5}">
      <dsp:nvSpPr>
        <dsp:cNvPr id="0" name=""/>
        <dsp:cNvSpPr/>
      </dsp:nvSpPr>
      <dsp:spPr>
        <a:xfrm>
          <a:off x="787399" y="0"/>
          <a:ext cx="3835400" cy="38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Etik</a:t>
          </a:r>
          <a:endParaRPr lang="en-US" sz="1900" kern="1200" dirty="0"/>
        </a:p>
      </dsp:txBody>
      <dsp:txXfrm>
        <a:off x="2034863" y="191770"/>
        <a:ext cx="1340472" cy="575310"/>
      </dsp:txXfrm>
    </dsp:sp>
    <dsp:sp modelId="{B70CC509-5FE0-5A4B-BDDC-B65E4BB46F6E}">
      <dsp:nvSpPr>
        <dsp:cNvPr id="0" name=""/>
        <dsp:cNvSpPr/>
      </dsp:nvSpPr>
      <dsp:spPr>
        <a:xfrm>
          <a:off x="1266825" y="958850"/>
          <a:ext cx="2876550" cy="28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Disiplin</a:t>
          </a:r>
          <a:endParaRPr lang="en-US" sz="1900" kern="1200" dirty="0"/>
        </a:p>
      </dsp:txBody>
      <dsp:txXfrm>
        <a:off x="2034863" y="1138634"/>
        <a:ext cx="1340472" cy="539353"/>
      </dsp:txXfrm>
    </dsp:sp>
    <dsp:sp modelId="{C8311EE5-6EDF-4C42-BEC5-377E83DEF3A9}">
      <dsp:nvSpPr>
        <dsp:cNvPr id="0" name=""/>
        <dsp:cNvSpPr/>
      </dsp:nvSpPr>
      <dsp:spPr>
        <a:xfrm>
          <a:off x="1746250" y="1917700"/>
          <a:ext cx="1917700" cy="1917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Hukum</a:t>
          </a:r>
        </a:p>
      </dsp:txBody>
      <dsp:txXfrm>
        <a:off x="2027090" y="2397125"/>
        <a:ext cx="1356018" cy="958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8E066-7930-6A4E-B4BA-385E2669961A}">
      <dsp:nvSpPr>
        <dsp:cNvPr id="0" name=""/>
        <dsp:cNvSpPr/>
      </dsp:nvSpPr>
      <dsp:spPr>
        <a:xfrm>
          <a:off x="10715" y="3103165"/>
          <a:ext cx="3202781" cy="1921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Pola </a:t>
          </a:r>
          <a:r>
            <a:rPr lang="en-US" sz="3100" kern="1200" dirty="0" err="1"/>
            <a:t>paternalistik</a:t>
          </a:r>
          <a:r>
            <a:rPr lang="en-US" sz="3100" kern="1200" dirty="0"/>
            <a:t> - </a:t>
          </a:r>
          <a:r>
            <a:rPr lang="en-US" sz="3100" i="1" kern="1200" dirty="0"/>
            <a:t>partnership</a:t>
          </a:r>
          <a:endParaRPr lang="en-US" sz="3100" kern="1200" dirty="0"/>
        </a:p>
      </dsp:txBody>
      <dsp:txXfrm>
        <a:off x="66999" y="3159449"/>
        <a:ext cx="3090213" cy="1809100"/>
      </dsp:txXfrm>
    </dsp:sp>
    <dsp:sp modelId="{674D1FAA-BE36-0441-A832-34F28F86FA89}">
      <dsp:nvSpPr>
        <dsp:cNvPr id="0" name=""/>
        <dsp:cNvSpPr/>
      </dsp:nvSpPr>
      <dsp:spPr>
        <a:xfrm>
          <a:off x="3533775" y="3666855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533775" y="3825713"/>
        <a:ext cx="475292" cy="476573"/>
      </dsp:txXfrm>
    </dsp:sp>
    <dsp:sp modelId="{6CC112F1-16B9-B14D-92D1-5A7801980617}">
      <dsp:nvSpPr>
        <dsp:cNvPr id="0" name=""/>
        <dsp:cNvSpPr/>
      </dsp:nvSpPr>
      <dsp:spPr>
        <a:xfrm>
          <a:off x="4494609" y="3103165"/>
          <a:ext cx="3202781" cy="1921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Pemahaman</a:t>
          </a:r>
          <a:r>
            <a:rPr lang="en-US" sz="3100" kern="1200" dirty="0"/>
            <a:t> yang </a:t>
          </a:r>
          <a:r>
            <a:rPr lang="en-US" sz="3100" kern="1200" dirty="0" err="1"/>
            <a:t>utuh</a:t>
          </a:r>
          <a:r>
            <a:rPr lang="en-US" sz="3100" kern="1200" dirty="0"/>
            <a:t> </a:t>
          </a:r>
          <a:r>
            <a:rPr lang="en-US" sz="3100" kern="1200" dirty="0" err="1"/>
            <a:t>terhadap</a:t>
          </a:r>
          <a:r>
            <a:rPr lang="en-US" sz="3100" kern="1200" dirty="0"/>
            <a:t> </a:t>
          </a:r>
          <a:r>
            <a:rPr lang="en-US" sz="3100" kern="1200" dirty="0" err="1"/>
            <a:t>kebutuhan</a:t>
          </a:r>
          <a:r>
            <a:rPr lang="en-US" sz="3100" kern="1200" dirty="0"/>
            <a:t> </a:t>
          </a:r>
          <a:r>
            <a:rPr lang="en-US" sz="3100" kern="1200" dirty="0" err="1"/>
            <a:t>pasien</a:t>
          </a:r>
          <a:endParaRPr lang="en-US" sz="3100" kern="1200" dirty="0"/>
        </a:p>
      </dsp:txBody>
      <dsp:txXfrm>
        <a:off x="4550893" y="3159449"/>
        <a:ext cx="3090213" cy="1809100"/>
      </dsp:txXfrm>
    </dsp:sp>
    <dsp:sp modelId="{28CDFA8D-6D91-1448-B595-2D4A9C06548D}">
      <dsp:nvSpPr>
        <dsp:cNvPr id="0" name=""/>
        <dsp:cNvSpPr/>
      </dsp:nvSpPr>
      <dsp:spPr>
        <a:xfrm>
          <a:off x="8017668" y="3666855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017668" y="3825713"/>
        <a:ext cx="475292" cy="476573"/>
      </dsp:txXfrm>
    </dsp:sp>
    <dsp:sp modelId="{6C79E4A9-D421-5A44-B1BF-0C3F501DFDCE}">
      <dsp:nvSpPr>
        <dsp:cNvPr id="0" name=""/>
        <dsp:cNvSpPr/>
      </dsp:nvSpPr>
      <dsp:spPr>
        <a:xfrm>
          <a:off x="8978503" y="3103165"/>
          <a:ext cx="3202781" cy="1921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Orientasi</a:t>
          </a:r>
          <a:r>
            <a:rPr lang="en-US" sz="3100" kern="1200" dirty="0"/>
            <a:t> </a:t>
          </a:r>
          <a:r>
            <a:rPr lang="en-US" sz="3100" kern="1200" dirty="0" err="1"/>
            <a:t>hasil</a:t>
          </a:r>
          <a:endParaRPr lang="en-US" sz="3100" kern="1200" dirty="0"/>
        </a:p>
      </dsp:txBody>
      <dsp:txXfrm>
        <a:off x="9034787" y="3159449"/>
        <a:ext cx="3090213" cy="1809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F236-4AEB-2C4B-B444-415AA351C663}">
      <dsp:nvSpPr>
        <dsp:cNvPr id="0" name=""/>
        <dsp:cNvSpPr/>
      </dsp:nvSpPr>
      <dsp:spPr>
        <a:xfrm>
          <a:off x="5542359" y="4064000"/>
          <a:ext cx="1107281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640" y="0"/>
              </a:lnTo>
              <a:lnTo>
                <a:pt x="553640" y="1190327"/>
              </a:lnTo>
              <a:lnTo>
                <a:pt x="1107281" y="1190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3ADB-3079-BB4C-93AF-4F7E3E37EE8E}">
      <dsp:nvSpPr>
        <dsp:cNvPr id="0" name=""/>
        <dsp:cNvSpPr/>
      </dsp:nvSpPr>
      <dsp:spPr>
        <a:xfrm>
          <a:off x="5542359" y="2873672"/>
          <a:ext cx="1107281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553640" y="1190327"/>
              </a:lnTo>
              <a:lnTo>
                <a:pt x="553640" y="0"/>
              </a:lnTo>
              <a:lnTo>
                <a:pt x="11072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8FE01-C56C-F745-A054-82AC34D2117B}">
      <dsp:nvSpPr>
        <dsp:cNvPr id="0" name=""/>
        <dsp:cNvSpPr/>
      </dsp:nvSpPr>
      <dsp:spPr>
        <a:xfrm>
          <a:off x="5953" y="3219698"/>
          <a:ext cx="5536406" cy="168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Pertanggungjawaban</a:t>
          </a:r>
          <a:r>
            <a:rPr lang="en-US" sz="5000" kern="1200" dirty="0"/>
            <a:t> Hukum</a:t>
          </a:r>
        </a:p>
      </dsp:txBody>
      <dsp:txXfrm>
        <a:off x="5953" y="3219698"/>
        <a:ext cx="5536406" cy="1688603"/>
      </dsp:txXfrm>
    </dsp:sp>
    <dsp:sp modelId="{1F7A455A-146E-B848-910E-0B39A72C6422}">
      <dsp:nvSpPr>
        <dsp:cNvPr id="0" name=""/>
        <dsp:cNvSpPr/>
      </dsp:nvSpPr>
      <dsp:spPr>
        <a:xfrm>
          <a:off x="6649640" y="2029370"/>
          <a:ext cx="5536406" cy="168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Pidana</a:t>
          </a:r>
          <a:endParaRPr lang="en-US" sz="5000" kern="1200" dirty="0"/>
        </a:p>
      </dsp:txBody>
      <dsp:txXfrm>
        <a:off x="6649640" y="2029370"/>
        <a:ext cx="5536406" cy="1688603"/>
      </dsp:txXfrm>
    </dsp:sp>
    <dsp:sp modelId="{BA5871D9-8320-F34F-B70B-79B71C88AD04}">
      <dsp:nvSpPr>
        <dsp:cNvPr id="0" name=""/>
        <dsp:cNvSpPr/>
      </dsp:nvSpPr>
      <dsp:spPr>
        <a:xfrm>
          <a:off x="6649640" y="4410025"/>
          <a:ext cx="5536406" cy="168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Perdata</a:t>
          </a:r>
          <a:endParaRPr lang="en-US" sz="5000" kern="1200" dirty="0"/>
        </a:p>
      </dsp:txBody>
      <dsp:txXfrm>
        <a:off x="6649640" y="4410025"/>
        <a:ext cx="5536406" cy="1688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525DD-5D3B-5642-80B1-0CD264C34413}">
      <dsp:nvSpPr>
        <dsp:cNvPr id="0" name=""/>
        <dsp:cNvSpPr/>
      </dsp:nvSpPr>
      <dsp:spPr>
        <a:xfrm>
          <a:off x="6096000" y="3485021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978"/>
              </a:lnTo>
              <a:lnTo>
                <a:pt x="3336019" y="578978"/>
              </a:lnTo>
              <a:lnTo>
                <a:pt x="3336019" y="1157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4144-C7D0-FE43-B01F-CEDC2CA1E71B}">
      <dsp:nvSpPr>
        <dsp:cNvPr id="0" name=""/>
        <dsp:cNvSpPr/>
      </dsp:nvSpPr>
      <dsp:spPr>
        <a:xfrm>
          <a:off x="2759980" y="3485021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3336019" y="0"/>
              </a:moveTo>
              <a:lnTo>
                <a:pt x="3336019" y="578978"/>
              </a:lnTo>
              <a:lnTo>
                <a:pt x="0" y="578978"/>
              </a:lnTo>
              <a:lnTo>
                <a:pt x="0" y="1157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7CB0-C885-9049-AD75-A5B113E62D27}">
      <dsp:nvSpPr>
        <dsp:cNvPr id="0" name=""/>
        <dsp:cNvSpPr/>
      </dsp:nvSpPr>
      <dsp:spPr>
        <a:xfrm>
          <a:off x="4717479" y="727980"/>
          <a:ext cx="2757041" cy="2757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713CA-3DA2-E146-B28F-CD5ACFDEEBC7}">
      <dsp:nvSpPr>
        <dsp:cNvPr id="0" name=""/>
        <dsp:cNvSpPr/>
      </dsp:nvSpPr>
      <dsp:spPr>
        <a:xfrm>
          <a:off x="4717479" y="727980"/>
          <a:ext cx="2757041" cy="2757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072F5-B6D3-574A-A306-EA570ADB6F87}">
      <dsp:nvSpPr>
        <dsp:cNvPr id="0" name=""/>
        <dsp:cNvSpPr/>
      </dsp:nvSpPr>
      <dsp:spPr>
        <a:xfrm>
          <a:off x="3338958" y="1224247"/>
          <a:ext cx="5514082" cy="1764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 err="1">
              <a:solidFill>
                <a:schemeClr val="bg1"/>
              </a:solidFill>
            </a:rPr>
            <a:t>Perikatan</a:t>
          </a:r>
          <a:endParaRPr lang="en-US" sz="6400" kern="1200" dirty="0">
            <a:solidFill>
              <a:schemeClr val="bg1"/>
            </a:solidFill>
          </a:endParaRPr>
        </a:p>
      </dsp:txBody>
      <dsp:txXfrm>
        <a:off x="3338958" y="1224247"/>
        <a:ext cx="5514082" cy="1764506"/>
      </dsp:txXfrm>
    </dsp:sp>
    <dsp:sp modelId="{5904CC71-9051-E64A-9810-99C697F7D448}">
      <dsp:nvSpPr>
        <dsp:cNvPr id="0" name=""/>
        <dsp:cNvSpPr/>
      </dsp:nvSpPr>
      <dsp:spPr>
        <a:xfrm>
          <a:off x="1381459" y="4642978"/>
          <a:ext cx="2757041" cy="2757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3B967-2DC0-4B4A-9081-CFBE4FD7CF02}">
      <dsp:nvSpPr>
        <dsp:cNvPr id="0" name=""/>
        <dsp:cNvSpPr/>
      </dsp:nvSpPr>
      <dsp:spPr>
        <a:xfrm>
          <a:off x="1381459" y="4642978"/>
          <a:ext cx="2757041" cy="2757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66DC0-9333-2E4D-B51E-02E243CF12B3}">
      <dsp:nvSpPr>
        <dsp:cNvPr id="0" name=""/>
        <dsp:cNvSpPr/>
      </dsp:nvSpPr>
      <dsp:spPr>
        <a:xfrm>
          <a:off x="2939" y="5139245"/>
          <a:ext cx="5514082" cy="1764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 err="1">
              <a:solidFill>
                <a:schemeClr val="bg1"/>
              </a:solidFill>
            </a:rPr>
            <a:t>Perjanjian</a:t>
          </a:r>
          <a:endParaRPr lang="en-US" sz="6400" kern="1200" dirty="0">
            <a:solidFill>
              <a:schemeClr val="bg1"/>
            </a:solidFill>
          </a:endParaRPr>
        </a:p>
      </dsp:txBody>
      <dsp:txXfrm>
        <a:off x="2939" y="5139245"/>
        <a:ext cx="5514082" cy="1764506"/>
      </dsp:txXfrm>
    </dsp:sp>
    <dsp:sp modelId="{E6D91F18-50D6-534B-9CF5-258ADFA48F05}">
      <dsp:nvSpPr>
        <dsp:cNvPr id="0" name=""/>
        <dsp:cNvSpPr/>
      </dsp:nvSpPr>
      <dsp:spPr>
        <a:xfrm>
          <a:off x="8053499" y="4642978"/>
          <a:ext cx="2757041" cy="2757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42A0B-0502-6D4E-93EF-1DFCBB244851}">
      <dsp:nvSpPr>
        <dsp:cNvPr id="0" name=""/>
        <dsp:cNvSpPr/>
      </dsp:nvSpPr>
      <dsp:spPr>
        <a:xfrm>
          <a:off x="8053499" y="4642978"/>
          <a:ext cx="2757041" cy="2757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F1EC6-84D2-0144-A16A-4080C198A008}">
      <dsp:nvSpPr>
        <dsp:cNvPr id="0" name=""/>
        <dsp:cNvSpPr/>
      </dsp:nvSpPr>
      <dsp:spPr>
        <a:xfrm>
          <a:off x="6674978" y="5139245"/>
          <a:ext cx="5514082" cy="1764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 err="1">
              <a:solidFill>
                <a:schemeClr val="bg1"/>
              </a:solidFill>
            </a:rPr>
            <a:t>Undang-Undang</a:t>
          </a:r>
          <a:endParaRPr lang="en-US" sz="6400" kern="1200" dirty="0">
            <a:solidFill>
              <a:schemeClr val="bg1"/>
            </a:solidFill>
          </a:endParaRPr>
        </a:p>
      </dsp:txBody>
      <dsp:txXfrm>
        <a:off x="6674978" y="5139245"/>
        <a:ext cx="5514082" cy="1764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1663-3ECF-124E-9D78-19606ECE01E8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84BAC-C1B1-0743-A197-4DED0D3B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bbi.web.id/tanggung%20jawab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9.svg"/><Relationship Id="rId21" Type="http://schemas.openxmlformats.org/officeDocument/2006/relationships/diagramData" Target="../diagrams/data5.xml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5.xml"/><Relationship Id="rId2" Type="http://schemas.openxmlformats.org/officeDocument/2006/relationships/image" Target="../media/image8.pn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24" Type="http://schemas.openxmlformats.org/officeDocument/2006/relationships/diagramColors" Target="../diagrams/colors5.xml"/><Relationship Id="rId5" Type="http://schemas.openxmlformats.org/officeDocument/2006/relationships/image" Target="../media/image10.png"/><Relationship Id="rId15" Type="http://schemas.microsoft.com/office/2007/relationships/diagramDrawing" Target="../diagrams/drawing3.xml"/><Relationship Id="rId23" Type="http://schemas.openxmlformats.org/officeDocument/2006/relationships/diagramQuickStyle" Target="../diagrams/quickStyle5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Relationship Id="rId22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10.png"/><Relationship Id="rId10" Type="http://schemas.microsoft.com/office/2007/relationships/diagramDrawing" Target="../diagrams/drawing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0.png"/><Relationship Id="rId10" Type="http://schemas.microsoft.com/office/2007/relationships/diagramDrawing" Target="../diagrams/drawing7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453" b="44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285029" y="0"/>
            <a:ext cx="2002971" cy="10287000"/>
          </a:xfrm>
          <a:prstGeom prst="rect">
            <a:avLst/>
          </a:prstGeom>
          <a:solidFill>
            <a:srgbClr val="C49603"/>
          </a:solidFill>
        </p:spPr>
      </p:sp>
      <p:grpSp>
        <p:nvGrpSpPr>
          <p:cNvPr id="4" name="Group 4"/>
          <p:cNvGrpSpPr/>
          <p:nvPr/>
        </p:nvGrpSpPr>
        <p:grpSpPr>
          <a:xfrm>
            <a:off x="13871957" y="8317416"/>
            <a:ext cx="3387343" cy="940884"/>
            <a:chOff x="0" y="0"/>
            <a:chExt cx="1518510" cy="4217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8510" cy="421788"/>
            </a:xfrm>
            <a:custGeom>
              <a:avLst/>
              <a:gdLst/>
              <a:ahLst/>
              <a:cxnLst/>
              <a:rect l="l" t="t" r="r" b="b"/>
              <a:pathLst>
                <a:path w="1518510" h="421788">
                  <a:moveTo>
                    <a:pt x="0" y="0"/>
                  </a:moveTo>
                  <a:lnTo>
                    <a:pt x="1518510" y="0"/>
                  </a:lnTo>
                  <a:lnTo>
                    <a:pt x="1518510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C4960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85029" y="8317416"/>
            <a:ext cx="974271" cy="940884"/>
            <a:chOff x="0" y="0"/>
            <a:chExt cx="436756" cy="42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756" cy="421788"/>
            </a:xfrm>
            <a:custGeom>
              <a:avLst/>
              <a:gdLst/>
              <a:ahLst/>
              <a:cxnLst/>
              <a:rect l="l" t="t" r="r" b="b"/>
              <a:pathLst>
                <a:path w="436756" h="421788">
                  <a:moveTo>
                    <a:pt x="0" y="0"/>
                  </a:moveTo>
                  <a:lnTo>
                    <a:pt x="436756" y="0"/>
                  </a:lnTo>
                  <a:lnTo>
                    <a:pt x="436756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00143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1029" y="8627190"/>
            <a:ext cx="382271" cy="272455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0000">
            <a:off x="5812317" y="5164617"/>
            <a:ext cx="2091366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63300" y="1028700"/>
            <a:ext cx="487136" cy="37874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136558" y="8589090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1431"/>
                </a:solidFill>
                <a:latin typeface="Cardo"/>
              </a:rPr>
              <a:t>Get Started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402" y="6810476"/>
            <a:ext cx="11239598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800" i="1" dirty="0">
                <a:solidFill>
                  <a:srgbClr val="FFFFFF"/>
                </a:solidFill>
                <a:latin typeface="Cardo"/>
              </a:rPr>
              <a:t>lecturer | attorney at law | legal consultant | legal auditor</a:t>
            </a: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PERDAHUKKI Cabang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Jawa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Tengah</a:t>
            </a:r>
          </a:p>
          <a:p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pada Pekan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Ilmiah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Tahunan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VI</a:t>
            </a: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IDI Wilayah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Jawa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Tengah</a:t>
            </a:r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25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Agustus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36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57445" y="4148954"/>
            <a:ext cx="875859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Cardo Bold"/>
              </a:rPr>
              <a:t>Hak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(dan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Kewajiban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)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Dokter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dalam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Pertanggungjawaban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Etik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Disiplin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dan Hukum</a:t>
            </a:r>
            <a:endParaRPr lang="en-US" sz="4000" dirty="0">
              <a:solidFill>
                <a:srgbClr val="FFFFFF"/>
              </a:solidFill>
              <a:latin typeface="Cardo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ACABD7-025E-FD92-6B6A-21FA4762F3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6" y="3794253"/>
            <a:ext cx="2698494" cy="2698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B50A1D-0315-67CA-FED5-4F07360023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8" y="3794253"/>
            <a:ext cx="2704399" cy="2698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</a:rPr>
              <a:t> Kesehatan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E067F2-767B-6F07-4BD0-71B5A49C1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616170" cy="79323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9A0CCA-F153-56A1-38CF-03D54B22A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54" y="385000"/>
            <a:ext cx="7755043" cy="69610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55DB02-7B3A-F5BB-1C2B-F086FB114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85" y="7596007"/>
            <a:ext cx="6935474" cy="25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1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</a:rPr>
              <a:t> Kesehatan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01E356-DA91-9242-FCAF-2ED106479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234590"/>
            <a:ext cx="9751922" cy="3968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8BA0B0-43C2-F5C8-8EA7-EB4DC3E62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69765"/>
            <a:ext cx="9751923" cy="2844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C87D1-510A-3D30-B33F-E5B63C885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21" y="369764"/>
            <a:ext cx="8274684" cy="3402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182918-824C-8C57-CC5D-207809323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43" y="3791933"/>
            <a:ext cx="8262962" cy="64519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E7989D-6D99-C7EC-A40A-65FE9628E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" y="7295766"/>
            <a:ext cx="9788132" cy="1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</a:rPr>
              <a:t> Kesehatan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6E8D7-411A-CAAF-61D5-E4B9A643F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16" y="952500"/>
            <a:ext cx="15779702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Pertanggungjawaban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Pidana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1/2023 Kitab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  <a:effectLst/>
              </a:rPr>
              <a:t> Hukum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Pidana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13F90-DBFF-C9BF-AB9A-3312CB142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88" y="2019300"/>
            <a:ext cx="10940012" cy="67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05A5F906-FC3D-1B78-A826-F90AB2D02A04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Klaim</a:t>
            </a:r>
            <a:r>
              <a:rPr lang="en-US" sz="4400" b="1" strike="sng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Malpraktik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Sengketa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82A8F65-90D0-869B-B554-7539EE1F748B}"/>
              </a:ext>
            </a:extLst>
          </p:cNvPr>
          <p:cNvSpPr txBox="1"/>
          <p:nvPr/>
        </p:nvSpPr>
        <p:spPr>
          <a:xfrm>
            <a:off x="5208958" y="1706026"/>
            <a:ext cx="13002841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1320 BW: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kecakapan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causa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dibatalkan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Pemenuhan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“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terbantahkan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Persetujuan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cakap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Tindakan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disepakati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Persetujuan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dimintakan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penjelasan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utuh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Tindakan yang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kewenangan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B16AFCCF-968A-E56D-CC9E-9C29F7B9A21E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Klaim</a:t>
            </a:r>
            <a:r>
              <a:rPr lang="en-US" sz="4400" b="1" strike="sng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Malpraktik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Sengketa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908E3-7328-7F8E-6366-6F8B3D65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12" y="1727679"/>
            <a:ext cx="7175500" cy="8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3B3CF418-058F-26E7-F453-1D02A02E7305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Klaim</a:t>
            </a:r>
            <a:r>
              <a:rPr lang="en-US" sz="4400" b="1" strike="sng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Malpraktik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Sengketa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54D33B5-1F09-7F4B-A83D-85383E2BB45C}"/>
              </a:ext>
            </a:extLst>
          </p:cNvPr>
          <p:cNvSpPr txBox="1"/>
          <p:nvPr/>
        </p:nvSpPr>
        <p:spPr>
          <a:xfrm>
            <a:off x="5208958" y="1706026"/>
            <a:ext cx="1300284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keinginan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utuh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Mengomunikasikan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yang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berpraktik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F8FA9B84-7A45-6995-0994-91DE00B6D862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F494FCC0-5727-B0A0-0E1E-F9B0B38012C1}"/>
              </a:ext>
            </a:extLst>
          </p:cNvPr>
          <p:cNvSpPr txBox="1"/>
          <p:nvPr/>
        </p:nvSpPr>
        <p:spPr>
          <a:xfrm>
            <a:off x="5208958" y="1706026"/>
            <a:ext cx="13002841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Menjunjung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etis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Mendasarkan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Patuh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ID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Inspanning</a:t>
            </a:r>
            <a:r>
              <a:rPr lang="en-ID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verbitennis</a:t>
            </a:r>
            <a:r>
              <a:rPr lang="en-ID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berimplikasi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tertinggi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Membingkai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SPO, CP,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sejenisnya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DDDC772C-AB0F-7B28-3FE0-DDA6F767494F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Menghadapi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Klaim</a:t>
            </a:r>
            <a:r>
              <a:rPr lang="en-US" sz="4400" b="1" strike="sng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trike="sng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Malpraktik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Sengketa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3091DCC5-9DC7-8E12-B1A9-9E75AA81A302}"/>
              </a:ext>
            </a:extLst>
          </p:cNvPr>
          <p:cNvSpPr txBox="1"/>
          <p:nvPr/>
        </p:nvSpPr>
        <p:spPr>
          <a:xfrm>
            <a:off x="5208958" y="1706026"/>
            <a:ext cx="13002841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Pahami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Duduk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Perkara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(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ID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Telaah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Hukum (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Medikolegal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en-ID" sz="4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Audit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5W +1H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Susun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kronologi</a:t>
            </a:r>
            <a:endParaRPr lang="en-ID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peristiwa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berikan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catatan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kritis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terhadapnya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kesesuaian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dipositivisasi</a:t>
            </a:r>
            <a:endParaRPr lang="en-ID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Tindak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</a:t>
            </a:r>
            <a:endParaRPr lang="en-ID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 fontAlgn="base">
              <a:buFont typeface="Arial" panose="020B0604020202020204" pitchFamily="34" charset="0"/>
              <a:buChar char="•"/>
            </a:pPr>
            <a:endParaRPr lang="en-ID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2019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D084E0D9-F4EC-A4AE-DFAD-D9B16E9501AD}"/>
              </a:ext>
            </a:extLst>
          </p:cNvPr>
          <p:cNvSpPr txBox="1"/>
          <p:nvPr/>
        </p:nvSpPr>
        <p:spPr>
          <a:xfrm>
            <a:off x="5208959" y="210152"/>
            <a:ext cx="13002840" cy="1428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Duduk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Perkara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Analisa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Telaah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Hukum – </a:t>
            </a:r>
            <a:r>
              <a:rPr lang="en-US" sz="4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Audit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FE733-5080-240C-7531-C708A6CB0786}"/>
              </a:ext>
            </a:extLst>
          </p:cNvPr>
          <p:cNvSpPr txBox="1"/>
          <p:nvPr/>
        </p:nvSpPr>
        <p:spPr>
          <a:xfrm>
            <a:off x="5208959" y="2388930"/>
            <a:ext cx="12743015" cy="747897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600" dirty="0" err="1">
                <a:solidFill>
                  <a:schemeClr val="bg1"/>
                </a:solidFill>
              </a:rPr>
              <a:t>Rekam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Medis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Pasien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 err="1">
                <a:solidFill>
                  <a:schemeClr val="bg1"/>
                </a:solidFill>
              </a:rPr>
              <a:t>Persetujuan</a:t>
            </a:r>
            <a:r>
              <a:rPr lang="en-ID" sz="3600" dirty="0">
                <a:solidFill>
                  <a:schemeClr val="bg1"/>
                </a:solidFill>
              </a:rPr>
              <a:t> Tindakan </a:t>
            </a:r>
            <a:r>
              <a:rPr lang="en-ID" sz="3600" dirty="0" err="1">
                <a:solidFill>
                  <a:schemeClr val="bg1"/>
                </a:solidFill>
              </a:rPr>
              <a:t>Pasien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 err="1">
                <a:solidFill>
                  <a:schemeClr val="bg1"/>
                </a:solidFill>
              </a:rPr>
              <a:t>Kronologis</a:t>
            </a:r>
            <a:r>
              <a:rPr lang="en-ID" sz="3600" dirty="0">
                <a:solidFill>
                  <a:schemeClr val="bg1"/>
                </a:solidFill>
              </a:rPr>
              <a:t> Tindakan </a:t>
            </a:r>
            <a:r>
              <a:rPr lang="en-ID" sz="3600" dirty="0" err="1">
                <a:solidFill>
                  <a:schemeClr val="bg1"/>
                </a:solidFill>
              </a:rPr>
              <a:t>Pasien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Audit </a:t>
            </a:r>
            <a:r>
              <a:rPr lang="en-ID" sz="3600" dirty="0" err="1">
                <a:solidFill>
                  <a:schemeClr val="bg1"/>
                </a:solidFill>
              </a:rPr>
              <a:t>Medis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STR dan SIP </a:t>
            </a:r>
            <a:r>
              <a:rPr lang="en-ID" sz="3600" dirty="0" err="1">
                <a:solidFill>
                  <a:schemeClr val="bg1"/>
                </a:solidFill>
              </a:rPr>
              <a:t>Teradu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Tata Kelola </a:t>
            </a:r>
            <a:r>
              <a:rPr lang="en-ID" sz="3600" dirty="0" err="1">
                <a:solidFill>
                  <a:schemeClr val="bg1"/>
                </a:solidFill>
              </a:rPr>
              <a:t>Fasyankes</a:t>
            </a:r>
            <a:endParaRPr lang="en-ID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Tata Kelola </a:t>
            </a:r>
            <a:r>
              <a:rPr lang="en-ID" sz="3600" dirty="0" err="1">
                <a:solidFill>
                  <a:schemeClr val="bg1"/>
                </a:solidFill>
              </a:rPr>
              <a:t>Klinis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Daftar </a:t>
            </a:r>
            <a:r>
              <a:rPr lang="en-ID" sz="3600" dirty="0" err="1">
                <a:solidFill>
                  <a:schemeClr val="bg1"/>
                </a:solidFill>
              </a:rPr>
              <a:t>Kewenangan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Klinis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i="1" dirty="0">
                <a:solidFill>
                  <a:schemeClr val="bg1"/>
                </a:solidFill>
              </a:rPr>
              <a:t>(white book);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Surat </a:t>
            </a:r>
            <a:r>
              <a:rPr lang="en-ID" sz="3600" dirty="0" err="1">
                <a:solidFill>
                  <a:schemeClr val="bg1"/>
                </a:solidFill>
              </a:rPr>
              <a:t>Penugasan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dari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Pimpinan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PPK Tata </a:t>
            </a:r>
            <a:r>
              <a:rPr lang="en-ID" sz="3600" dirty="0" err="1">
                <a:solidFill>
                  <a:schemeClr val="bg1"/>
                </a:solidFill>
              </a:rPr>
              <a:t>Laksana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Kasus</a:t>
            </a:r>
            <a:r>
              <a:rPr lang="en-ID" sz="3600" dirty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>
                <a:solidFill>
                  <a:schemeClr val="bg1"/>
                </a:solidFill>
              </a:rPr>
              <a:t>PPK </a:t>
            </a:r>
            <a:r>
              <a:rPr lang="en-ID" sz="3600" dirty="0" err="1">
                <a:solidFill>
                  <a:schemeClr val="bg1"/>
                </a:solidFill>
              </a:rPr>
              <a:t>Prosedur</a:t>
            </a:r>
            <a:r>
              <a:rPr lang="en-ID" sz="3600" dirty="0">
                <a:solidFill>
                  <a:schemeClr val="bg1"/>
                </a:solidFill>
              </a:rPr>
              <a:t> Tindakan;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i="1" dirty="0">
                <a:solidFill>
                  <a:schemeClr val="bg1"/>
                </a:solidFill>
              </a:rPr>
              <a:t>Clinical Pathway</a:t>
            </a:r>
            <a:endParaRPr lang="en-ID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7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Belakang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08958" y="1714500"/>
            <a:ext cx="1264333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pertanggungjawaban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per·tang·gung·ja·wab·an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perbuatan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sebagainya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bertanggung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 </a:t>
            </a:r>
            <a:r>
              <a:rPr lang="en-ID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dipertanggungjawabkan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ID" sz="3200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D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tanggung</a:t>
            </a:r>
            <a:r>
              <a:rPr lang="en-ID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tang·gung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ja·wab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rgbClr val="C4960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ID" sz="3200" b="0" i="0" dirty="0">
                <a:solidFill>
                  <a:srgbClr val="C4960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rgbClr val="C4960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menanggung</a:t>
            </a:r>
            <a:r>
              <a:rPr lang="en-ID" sz="3200" b="0" i="0" dirty="0">
                <a:solidFill>
                  <a:srgbClr val="C4960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segala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sesuatunya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kalau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apa-apa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dituntut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dipersalahkan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diperkarakan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sebagainya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): 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pemogokan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-- 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serikat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buruh</a:t>
            </a:r>
            <a:r>
              <a:rPr lang="en-ID" sz="32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Huk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pembebanan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akibat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lain;</a:t>
            </a:r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402477"/>
            <a:ext cx="10644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“Arti kata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tanggung</a:t>
            </a:r>
            <a:r>
              <a:rPr lang="en-ID" sz="2000" dirty="0">
                <a:solidFill>
                  <a:schemeClr val="bg1"/>
                </a:solidFill>
                <a:effectLst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jawab</a:t>
            </a:r>
            <a:r>
              <a:rPr lang="en-ID" sz="2000" dirty="0">
                <a:solidFill>
                  <a:schemeClr val="bg1"/>
                </a:solidFill>
                <a:effectLst/>
              </a:rPr>
              <a:t> -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Kamus</a:t>
            </a:r>
            <a:r>
              <a:rPr lang="en-ID" sz="2000" dirty="0">
                <a:solidFill>
                  <a:schemeClr val="bg1"/>
                </a:solidFill>
                <a:effectLst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Besar</a:t>
            </a:r>
            <a:r>
              <a:rPr lang="en-ID" sz="2000" dirty="0">
                <a:solidFill>
                  <a:schemeClr val="bg1"/>
                </a:solidFill>
                <a:effectLst/>
              </a:rPr>
              <a:t> Bahasa Indonesia (KBBI) Online.”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sz="2000" dirty="0">
                <a:solidFill>
                  <a:schemeClr val="bg1"/>
                </a:solidFill>
                <a:effectLst/>
              </a:rPr>
              <a:t> 16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Agustus</a:t>
            </a:r>
            <a:r>
              <a:rPr lang="en-ID" sz="2000" dirty="0">
                <a:solidFill>
                  <a:schemeClr val="bg1"/>
                </a:solidFill>
                <a:effectLst/>
              </a:rPr>
              <a:t> 2023. </a:t>
            </a:r>
            <a:r>
              <a:rPr lang="en-ID" sz="2000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https://kbbi.web.id/tanggung%20jawab</a:t>
            </a:r>
            <a:r>
              <a:rPr lang="en-ID" sz="200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85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11" name="AutoShape 7">
            <a:extLst>
              <a:ext uri="{FF2B5EF4-FFF2-40B4-BE49-F238E27FC236}">
                <a16:creationId xmlns:a16="http://schemas.microsoft.com/office/drawing/2014/main" id="{D67E2D63-C436-58C1-2F71-F5733C7951D6}"/>
              </a:ext>
            </a:extLst>
          </p:cNvPr>
          <p:cNvSpPr/>
          <p:nvPr/>
        </p:nvSpPr>
        <p:spPr>
          <a:xfrm>
            <a:off x="5208959" y="952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A9ED8D9-1753-FD13-A18D-7A516626CED6}"/>
              </a:ext>
            </a:extLst>
          </p:cNvPr>
          <p:cNvSpPr txBox="1"/>
          <p:nvPr/>
        </p:nvSpPr>
        <p:spPr>
          <a:xfrm>
            <a:off x="5208959" y="133952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26BEA-7F4E-8BE1-BD80-40EC83623D88}"/>
              </a:ext>
            </a:extLst>
          </p:cNvPr>
          <p:cNvSpPr txBox="1"/>
          <p:nvPr/>
        </p:nvSpPr>
        <p:spPr>
          <a:xfrm>
            <a:off x="4905720" y="1073870"/>
            <a:ext cx="13387722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Kolaborasi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“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kebijaksanaan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fasyankes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akar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identifikasi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diutamakan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Ketidaksepahaman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didudukkan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kejadian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senyatanya</a:t>
            </a:r>
            <a:r>
              <a:rPr lang="en-ID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keilmuan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melepaskan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humaniora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Keterlibatan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pakar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keilmuan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(multi, inter,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hingga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transdisipliner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Analisa/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kajian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ditindaklanjuti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nyata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menghadapi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sengketa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Pahami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acara masing-masing “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peradilan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Pahami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implikasinya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295400" y="5295900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19200" y="5448300"/>
            <a:ext cx="6434743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S.H., M.H., C.L.A., C.C.D., C.M.C.</a:t>
            </a:r>
          </a:p>
          <a:p>
            <a:r>
              <a:rPr lang="en-US" sz="2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lecturer | attorney at law | legal consultant | legal auditor</a:t>
            </a:r>
          </a:p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PERDAHUKKI Cabang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Tengah</a:t>
            </a:r>
          </a:p>
          <a:p>
            <a:endParaRPr lang="en-US" sz="2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Disampaikan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Pekan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Ilmiah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Tahunan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</a:t>
            </a:r>
          </a:p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 Wilayah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Tengah</a:t>
            </a:r>
            <a:endParaRPr lang="en-US" sz="2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Agustus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  <a:p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5400" y="4393022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Catatan</a:t>
            </a:r>
            <a:r>
              <a:rPr lang="en-US" sz="50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Kritis</a:t>
            </a:r>
            <a:endParaRPr lang="en-US" sz="5000" dirty="0">
              <a:solidFill>
                <a:srgbClr val="FFFFFF"/>
              </a:solidFill>
              <a:latin typeface="Cardo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2D8B6-4817-7290-3BFF-D5F590F92034}"/>
              </a:ext>
            </a:extLst>
          </p:cNvPr>
          <p:cNvSpPr txBox="1"/>
          <p:nvPr/>
        </p:nvSpPr>
        <p:spPr>
          <a:xfrm>
            <a:off x="7747888" y="5289977"/>
            <a:ext cx="1054011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Pertanggungjawaban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keniscayaan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didorong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moralitas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kemanusiaan</a:t>
            </a:r>
            <a:endParaRPr lang="en-US" sz="31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berorientasi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3100" dirty="0" err="1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sz="3100" dirty="0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terbaik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di-”uji”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3100" dirty="0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US" sz="3100" dirty="0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E29E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endParaRPr lang="en-US" sz="3100" dirty="0">
              <a:solidFill>
                <a:srgbClr val="E29E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Kepatuhan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3100" dirty="0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sz="3100" dirty="0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mencegah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ketidaksepahaman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Ketidaksepahaman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yang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membutuhkan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i="1" dirty="0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time</a:t>
            </a:r>
            <a:r>
              <a:rPr lang="en-US" sz="3100" dirty="0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dirty="0" err="1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ditindaklanjuti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landasan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telaah</a:t>
            </a: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100" dirty="0" err="1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holistik</a:t>
            </a:r>
            <a:r>
              <a:rPr lang="en-US" sz="3100" dirty="0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100" dirty="0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solidFill>
                  <a:srgbClr val="DF9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komprehensif</a:t>
            </a:r>
            <a:endParaRPr lang="en-US" sz="3100" dirty="0">
              <a:solidFill>
                <a:srgbClr val="DF9C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DF9C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219200" y="5295900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19200" y="5448300"/>
            <a:ext cx="6434743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S.H., M.H., C.L.A., C.C.D., C.M.C.</a:t>
            </a:r>
          </a:p>
          <a:p>
            <a:r>
              <a:rPr lang="en-US" sz="2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lecturer | attorney at law | legal consultant | legal auditor</a:t>
            </a:r>
          </a:p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PERDAHUKKI Cabang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Tengah</a:t>
            </a:r>
          </a:p>
          <a:p>
            <a:endParaRPr lang="en-US" sz="2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Disampaikan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Pekan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Ilmiah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Tahunan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</a:t>
            </a:r>
          </a:p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 Wilayah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Tengah</a:t>
            </a:r>
            <a:endParaRPr lang="en-US" sz="2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Agustus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  <a:p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9200" y="4393022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Terima</a:t>
            </a:r>
            <a:r>
              <a:rPr lang="en-US" sz="5000" dirty="0">
                <a:solidFill>
                  <a:srgbClr val="FFFFFF"/>
                </a:solidFill>
                <a:latin typeface="Cardo Bold"/>
              </a:rPr>
              <a:t> Kasih!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F5D0-6135-48AB-3A04-BDF3DDA5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71" y="5568532"/>
            <a:ext cx="4287370" cy="4287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48754-1462-9757-1CF0-174F18262083}"/>
              </a:ext>
            </a:extLst>
          </p:cNvPr>
          <p:cNvSpPr txBox="1"/>
          <p:nvPr/>
        </p:nvSpPr>
        <p:spPr>
          <a:xfrm>
            <a:off x="12877800" y="7419829"/>
            <a:ext cx="4564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</a:rPr>
              <a:t>linktr.ee</a:t>
            </a:r>
            <a:r>
              <a:rPr lang="en-ID" sz="4000" dirty="0">
                <a:solidFill>
                  <a:schemeClr val="bg1"/>
                </a:solidFill>
              </a:rPr>
              <a:t>/</a:t>
            </a:r>
            <a:r>
              <a:rPr lang="en-ID" sz="4000" dirty="0" err="1">
                <a:solidFill>
                  <a:schemeClr val="bg1"/>
                </a:solidFill>
              </a:rPr>
              <a:t>gegoasmara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4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190500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Belakang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D31285-36C2-DBA8-AB8D-23AD47293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182124"/>
              </p:ext>
            </p:extLst>
          </p:nvPr>
        </p:nvGraphicFramePr>
        <p:xfrm>
          <a:off x="2930077" y="1328514"/>
          <a:ext cx="15053123" cy="792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AutoShape 7">
            <a:extLst>
              <a:ext uri="{FF2B5EF4-FFF2-40B4-BE49-F238E27FC236}">
                <a16:creationId xmlns:a16="http://schemas.microsoft.com/office/drawing/2014/main" id="{2E62B9E3-2544-4C6E-A7CB-955D147A6F9C}"/>
              </a:ext>
            </a:extLst>
          </p:cNvPr>
          <p:cNvSpPr/>
          <p:nvPr/>
        </p:nvSpPr>
        <p:spPr>
          <a:xfrm>
            <a:off x="5208959" y="952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381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AutoShape 7">
            <a:extLst>
              <a:ext uri="{FF2B5EF4-FFF2-40B4-BE49-F238E27FC236}">
                <a16:creationId xmlns:a16="http://schemas.microsoft.com/office/drawing/2014/main" id="{377FDF23-070C-E782-E2F3-808865ACDC2F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1D807F30-AE17-60ED-09A7-B7B7FC1DAFD5}"/>
              </a:ext>
            </a:extLst>
          </p:cNvPr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 yang “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Melekat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pada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87D11A6-E8C6-B7AB-8994-0F742AE5A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142712"/>
              </p:ext>
            </p:extLst>
          </p:nvPr>
        </p:nvGraphicFramePr>
        <p:xfrm>
          <a:off x="-192276" y="216156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A0BAB1-F2EB-1D69-EE47-2CA816A6E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966788"/>
              </p:ext>
            </p:extLst>
          </p:nvPr>
        </p:nvGraphicFramePr>
        <p:xfrm>
          <a:off x="6705532" y="216156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7495B13-631C-726E-0C32-3E7236044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696655"/>
              </p:ext>
            </p:extLst>
          </p:nvPr>
        </p:nvGraphicFramePr>
        <p:xfrm>
          <a:off x="13106400" y="222250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2AF3B73-CEB3-3F12-04EC-363852AA2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177833"/>
              </p:ext>
            </p:extLst>
          </p:nvPr>
        </p:nvGraphicFramePr>
        <p:xfrm>
          <a:off x="5375767" y="4107743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7" name="Multiply 16">
            <a:extLst>
              <a:ext uri="{FF2B5EF4-FFF2-40B4-BE49-F238E27FC236}">
                <a16:creationId xmlns:a16="http://schemas.microsoft.com/office/drawing/2014/main" id="{77895271-CCD0-599E-8D56-E0C4D6F84CF8}"/>
              </a:ext>
            </a:extLst>
          </p:cNvPr>
          <p:cNvSpPr/>
          <p:nvPr/>
        </p:nvSpPr>
        <p:spPr>
          <a:xfrm>
            <a:off x="950724" y="1333500"/>
            <a:ext cx="3124200" cy="267714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FD4E1880-2B90-8909-6974-DA8763701A90}"/>
              </a:ext>
            </a:extLst>
          </p:cNvPr>
          <p:cNvSpPr/>
          <p:nvPr/>
        </p:nvSpPr>
        <p:spPr>
          <a:xfrm>
            <a:off x="7848532" y="1633529"/>
            <a:ext cx="3124200" cy="267714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A94CC093-9259-E392-F561-0ED2F385D1BB}"/>
              </a:ext>
            </a:extLst>
          </p:cNvPr>
          <p:cNvSpPr/>
          <p:nvPr/>
        </p:nvSpPr>
        <p:spPr>
          <a:xfrm>
            <a:off x="14211300" y="1001673"/>
            <a:ext cx="3124200" cy="267714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A7584-4A1D-9838-BFAE-535BF90042A8}"/>
              </a:ext>
            </a:extLst>
          </p:cNvPr>
          <p:cNvSpPr/>
          <p:nvPr/>
        </p:nvSpPr>
        <p:spPr>
          <a:xfrm>
            <a:off x="7010400" y="3467100"/>
            <a:ext cx="4800600" cy="2590800"/>
          </a:xfrm>
          <a:prstGeom prst="rect">
            <a:avLst/>
          </a:prstGeom>
          <a:noFill/>
          <a:ln w="76200">
            <a:solidFill>
              <a:srgbClr val="C49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18A216-662E-C161-8627-DCAB481D6898}"/>
              </a:ext>
            </a:extLst>
          </p:cNvPr>
          <p:cNvSpPr/>
          <p:nvPr/>
        </p:nvSpPr>
        <p:spPr>
          <a:xfrm>
            <a:off x="14073386" y="3009900"/>
            <a:ext cx="3494381" cy="3086100"/>
          </a:xfrm>
          <a:prstGeom prst="rect">
            <a:avLst/>
          </a:prstGeom>
          <a:noFill/>
          <a:ln w="76200">
            <a:solidFill>
              <a:srgbClr val="C49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6" grpId="0">
        <p:bldAsOne/>
      </p:bldGraphic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696390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Kesehatan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4736B1-6D3F-BF75-77BF-38356592A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2" y="173078"/>
            <a:ext cx="8922678" cy="6964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98178-F9F9-F69D-0FAA-5E4729748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22" y="173078"/>
            <a:ext cx="8627200" cy="7248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747BB9-CDDE-E8A5-AB01-A404FD7896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28" y="7698059"/>
            <a:ext cx="8624773" cy="21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696390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Kesehatan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387A5-5B28-DD43-8A77-7645EF99C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" y="190500"/>
            <a:ext cx="9077158" cy="533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F20931-7B74-5315-A82F-461A409E7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43" y="3848100"/>
            <a:ext cx="8887879" cy="54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9ED2425-4C95-7F8D-6B9E-891BD455C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876954"/>
              </p:ext>
            </p:extLst>
          </p:nvPr>
        </p:nvGraphicFramePr>
        <p:xfrm>
          <a:off x="5192960" y="1308365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1250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18BD3FC1-331F-32C5-361D-6387DE97D950}"/>
              </a:ext>
            </a:extLst>
          </p:cNvPr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Hukum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Dokter-Pasien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485D04-A476-B81A-589F-C59106FEF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558996"/>
              </p:ext>
            </p:extLst>
          </p:nvPr>
        </p:nvGraphicFramePr>
        <p:xfrm>
          <a:off x="4905720" y="157485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AC1E7554-8526-15C8-D11E-9AB0E6C089D5}"/>
              </a:ext>
            </a:extLst>
          </p:cNvPr>
          <p:cNvSpPr/>
          <p:nvPr/>
        </p:nvSpPr>
        <p:spPr>
          <a:xfrm>
            <a:off x="5943600" y="6210300"/>
            <a:ext cx="3505200" cy="2729419"/>
          </a:xfrm>
          <a:prstGeom prst="ellipse">
            <a:avLst/>
          </a:prstGeom>
          <a:noFill/>
          <a:ln w="76200">
            <a:solidFill>
              <a:srgbClr val="DAA2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3345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Pekan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Ilmiah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Tahunan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VI IDI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Jawa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Tengah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481-1306-F15D-A2AA-E425C6607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3" y="7246292"/>
            <a:ext cx="1917117" cy="1917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073F8-59F2-00FF-6092-64F70A89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84" y="7246292"/>
            <a:ext cx="1917116" cy="1912931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26FB3124-C097-54A6-6804-2BB5F8FFE3A1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Perikatan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0CFCE45-3072-1456-A856-1CCE8ECB4494}"/>
              </a:ext>
            </a:extLst>
          </p:cNvPr>
          <p:cNvSpPr txBox="1"/>
          <p:nvPr/>
        </p:nvSpPr>
        <p:spPr>
          <a:xfrm>
            <a:off x="5208958" y="1706026"/>
            <a:ext cx="13002841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1320 BW: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kecakapan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causa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dibatalkan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1313 BW: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perjanjian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perbuatan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mengikatkan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orang lain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1320 BW: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kecakapan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causa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dibatalkan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1141</Words>
  <Application>Microsoft Macintosh PowerPoint</Application>
  <PresentationFormat>Custom</PresentationFormat>
  <Paragraphs>170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Cardo</vt:lpstr>
      <vt:lpstr>Cardo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Company Presentation</dc:title>
  <cp:lastModifiedBy>Gregorius Yoga Panji Asmara</cp:lastModifiedBy>
  <cp:revision>53</cp:revision>
  <dcterms:created xsi:type="dcterms:W3CDTF">2006-08-16T00:00:00Z</dcterms:created>
  <dcterms:modified xsi:type="dcterms:W3CDTF">2023-08-24T17:08:50Z</dcterms:modified>
  <dc:identifier>DAFGez5Hrt0</dc:identifier>
</cp:coreProperties>
</file>