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353" r:id="rId3"/>
    <p:sldId id="379" r:id="rId4"/>
    <p:sldId id="380" r:id="rId5"/>
    <p:sldId id="382" r:id="rId6"/>
    <p:sldId id="383" r:id="rId7"/>
    <p:sldId id="384" r:id="rId8"/>
    <p:sldId id="386" r:id="rId9"/>
    <p:sldId id="385" r:id="rId10"/>
    <p:sldId id="394" r:id="rId11"/>
    <p:sldId id="387" r:id="rId12"/>
    <p:sldId id="388" r:id="rId13"/>
    <p:sldId id="389" r:id="rId14"/>
    <p:sldId id="395" r:id="rId15"/>
    <p:sldId id="390" r:id="rId16"/>
    <p:sldId id="391" r:id="rId17"/>
    <p:sldId id="392" r:id="rId18"/>
    <p:sldId id="393" r:id="rId19"/>
    <p:sldId id="397" r:id="rId20"/>
    <p:sldId id="398" r:id="rId21"/>
    <p:sldId id="401" r:id="rId22"/>
    <p:sldId id="399" r:id="rId23"/>
    <p:sldId id="262" r:id="rId24"/>
    <p:sldId id="400" r:id="rId25"/>
    <p:sldId id="315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rdo" panose="020F0702030404030204" pitchFamily="34" charset="0"/>
      <p:regular r:id="rId32"/>
      <p:bold r:id="rId33"/>
    </p:embeddedFont>
    <p:embeddedFont>
      <p:font typeface="Cardo Bold" panose="020F0702030404030204" pitchFamily="34" charset="0"/>
      <p:regular r:id="rId32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20C"/>
    <a:srgbClr val="C4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80" autoAdjust="0"/>
    <p:restoredTop sz="88374" autoAdjust="0"/>
  </p:normalViewPr>
  <p:slideViewPr>
    <p:cSldViewPr>
      <p:cViewPr varScale="1">
        <p:scale>
          <a:sx n="25" d="100"/>
          <a:sy n="25" d="100"/>
        </p:scale>
        <p:origin x="184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venn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A443643E-AACC-4A4A-BE81-BE940B2A28F5}" type="pres">
      <dgm:prSet presAssocID="{4128F706-C412-C643-B932-0EEE59088E7A}" presName="compositeShape" presStyleCnt="0">
        <dgm:presLayoutVars>
          <dgm:chMax val="7"/>
          <dgm:dir/>
          <dgm:resizeHandles val="exact"/>
        </dgm:presLayoutVars>
      </dgm:prSet>
      <dgm:spPr/>
    </dgm:pt>
    <dgm:pt modelId="{440CF8FB-B6D3-E540-878F-C3CFF0294B1D}" type="pres">
      <dgm:prSet presAssocID="{014F8457-5C31-844F-832E-15FF8764EC42}" presName="circ1" presStyleLbl="vennNode1" presStyleIdx="0" presStyleCnt="3"/>
      <dgm:spPr/>
    </dgm:pt>
    <dgm:pt modelId="{00AF8E99-A96D-7844-984C-071FCC467601}" type="pres">
      <dgm:prSet presAssocID="{014F8457-5C31-844F-832E-15FF8764EC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D5C756-685E-5A4C-B27C-32BD39DFCF70}" type="pres">
      <dgm:prSet presAssocID="{A7B4046E-1C6D-A342-B6FF-D0B0508CCEBE}" presName="circ2" presStyleLbl="vennNode1" presStyleIdx="1" presStyleCnt="3"/>
      <dgm:spPr/>
    </dgm:pt>
    <dgm:pt modelId="{2967FEEB-7196-0A46-AA31-43FCCCF3A897}" type="pres">
      <dgm:prSet presAssocID="{A7B4046E-1C6D-A342-B6FF-D0B0508CCE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6A0C85-4EDC-E349-9C4B-8DCD6702FDEB}" type="pres">
      <dgm:prSet presAssocID="{F9AEA718-1868-2248-9C97-432CDD3E664B}" presName="circ3" presStyleLbl="vennNode1" presStyleIdx="2" presStyleCnt="3"/>
      <dgm:spPr/>
    </dgm:pt>
    <dgm:pt modelId="{F9013D00-6AAA-F041-AF60-AFE71F3D7468}" type="pres">
      <dgm:prSet presAssocID="{F9AEA718-1868-2248-9C97-432CDD3E6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B9D909-7848-2E4B-BF94-CB49DA775907}" type="presOf" srcId="{014F8457-5C31-844F-832E-15FF8764EC42}" destId="{440CF8FB-B6D3-E540-878F-C3CFF0294B1D}" srcOrd="0" destOrd="0" presId="urn:microsoft.com/office/officeart/2005/8/layout/venn1"/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ED43BD27-EFA7-C84F-BA86-B5FF20FBCD7E}" type="presOf" srcId="{4128F706-C412-C643-B932-0EEE59088E7A}" destId="{A443643E-AACC-4A4A-BE81-BE940B2A28F5}" srcOrd="0" destOrd="0" presId="urn:microsoft.com/office/officeart/2005/8/layout/venn1"/>
    <dgm:cxn modelId="{6E85A231-0832-AD4A-8292-884F69148023}" type="presOf" srcId="{F9AEA718-1868-2248-9C97-432CDD3E664B}" destId="{F9013D00-6AAA-F041-AF60-AFE71F3D7468}" srcOrd="1" destOrd="0" presId="urn:microsoft.com/office/officeart/2005/8/layout/venn1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1086D253-4B4E-8C40-B808-FA7899CE0B6F}" type="presOf" srcId="{F9AEA718-1868-2248-9C97-432CDD3E664B}" destId="{516A0C85-4EDC-E349-9C4B-8DCD6702FDEB}" srcOrd="0" destOrd="0" presId="urn:microsoft.com/office/officeart/2005/8/layout/venn1"/>
    <dgm:cxn modelId="{F18E1858-5C0B-6343-8631-3D0897DDB4B7}" type="presOf" srcId="{014F8457-5C31-844F-832E-15FF8764EC42}" destId="{00AF8E99-A96D-7844-984C-071FCC467601}" srcOrd="1" destOrd="0" presId="urn:microsoft.com/office/officeart/2005/8/layout/venn1"/>
    <dgm:cxn modelId="{EB5EED83-0AA1-5243-A111-943AA4F3366E}" type="presOf" srcId="{A7B4046E-1C6D-A342-B6FF-D0B0508CCEBE}" destId="{2967FEEB-7196-0A46-AA31-43FCCCF3A897}" srcOrd="1" destOrd="0" presId="urn:microsoft.com/office/officeart/2005/8/layout/venn1"/>
    <dgm:cxn modelId="{14C010B1-3583-F74D-BA6F-24EB05005F3E}" type="presOf" srcId="{A7B4046E-1C6D-A342-B6FF-D0B0508CCEBE}" destId="{C8D5C756-685E-5A4C-B27C-32BD39DFCF70}" srcOrd="0" destOrd="0" presId="urn:microsoft.com/office/officeart/2005/8/layout/venn1"/>
    <dgm:cxn modelId="{18541734-5EE6-3344-A26C-259FC0FE8571}" type="presParOf" srcId="{A443643E-AACC-4A4A-BE81-BE940B2A28F5}" destId="{440CF8FB-B6D3-E540-878F-C3CFF0294B1D}" srcOrd="0" destOrd="0" presId="urn:microsoft.com/office/officeart/2005/8/layout/venn1"/>
    <dgm:cxn modelId="{57CC623E-B5FD-C74C-8F83-ACE596A7950B}" type="presParOf" srcId="{A443643E-AACC-4A4A-BE81-BE940B2A28F5}" destId="{00AF8E99-A96D-7844-984C-071FCC467601}" srcOrd="1" destOrd="0" presId="urn:microsoft.com/office/officeart/2005/8/layout/venn1"/>
    <dgm:cxn modelId="{E793D6A1-AEC8-D241-BD25-65C276CADCB3}" type="presParOf" srcId="{A443643E-AACC-4A4A-BE81-BE940B2A28F5}" destId="{C8D5C756-685E-5A4C-B27C-32BD39DFCF70}" srcOrd="2" destOrd="0" presId="urn:microsoft.com/office/officeart/2005/8/layout/venn1"/>
    <dgm:cxn modelId="{03DC765B-4ABA-E541-8ADD-8C6BBB117D20}" type="presParOf" srcId="{A443643E-AACC-4A4A-BE81-BE940B2A28F5}" destId="{2967FEEB-7196-0A46-AA31-43FCCCF3A897}" srcOrd="3" destOrd="0" presId="urn:microsoft.com/office/officeart/2005/8/layout/venn1"/>
    <dgm:cxn modelId="{F7BCE122-48A1-0447-A0DF-31614F4E32A8}" type="presParOf" srcId="{A443643E-AACC-4A4A-BE81-BE940B2A28F5}" destId="{516A0C85-4EDC-E349-9C4B-8DCD6702FDEB}" srcOrd="4" destOrd="0" presId="urn:microsoft.com/office/officeart/2005/8/layout/venn1"/>
    <dgm:cxn modelId="{1B2E53FA-D4E8-2F47-896D-41BDBDC81C93}" type="presParOf" srcId="{A443643E-AACC-4A4A-BE81-BE940B2A28F5}" destId="{F9013D00-6AAA-F041-AF60-AFE71F3D74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ven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2792D31C-6D3E-AC43-9E31-7C315D970944}" type="pres">
      <dgm:prSet presAssocID="{4128F706-C412-C643-B932-0EEE59088E7A}" presName="Name0" presStyleCnt="0">
        <dgm:presLayoutVars>
          <dgm:chMax val="7"/>
          <dgm:resizeHandles val="exact"/>
        </dgm:presLayoutVars>
      </dgm:prSet>
      <dgm:spPr/>
    </dgm:pt>
    <dgm:pt modelId="{97D6102D-F1A9-4C4B-B654-C40681C66DDE}" type="pres">
      <dgm:prSet presAssocID="{4128F706-C412-C643-B932-0EEE59088E7A}" presName="comp1" presStyleCnt="0"/>
      <dgm:spPr/>
    </dgm:pt>
    <dgm:pt modelId="{9B52AC70-EE51-D548-8F16-1D302580C7D5}" type="pres">
      <dgm:prSet presAssocID="{4128F706-C412-C643-B932-0EEE59088E7A}" presName="circle1" presStyleLbl="node1" presStyleIdx="0" presStyleCnt="3"/>
      <dgm:spPr/>
    </dgm:pt>
    <dgm:pt modelId="{C3078B63-480F-564E-A724-47330239A4A6}" type="pres">
      <dgm:prSet presAssocID="{4128F706-C412-C643-B932-0EEE59088E7A}" presName="c1text" presStyleLbl="node1" presStyleIdx="0" presStyleCnt="3">
        <dgm:presLayoutVars>
          <dgm:bulletEnabled val="1"/>
        </dgm:presLayoutVars>
      </dgm:prSet>
      <dgm:spPr/>
    </dgm:pt>
    <dgm:pt modelId="{0CA5CC30-193D-E440-BDF8-E34B6AAF47DB}" type="pres">
      <dgm:prSet presAssocID="{4128F706-C412-C643-B932-0EEE59088E7A}" presName="comp2" presStyleCnt="0"/>
      <dgm:spPr/>
    </dgm:pt>
    <dgm:pt modelId="{B70CC509-5FE0-5A4B-BDDC-B65E4BB46F6E}" type="pres">
      <dgm:prSet presAssocID="{4128F706-C412-C643-B932-0EEE59088E7A}" presName="circle2" presStyleLbl="node1" presStyleIdx="1" presStyleCnt="3"/>
      <dgm:spPr/>
    </dgm:pt>
    <dgm:pt modelId="{0DE34A2D-AF11-574D-A36D-2C66CBD6D30B}" type="pres">
      <dgm:prSet presAssocID="{4128F706-C412-C643-B932-0EEE59088E7A}" presName="c2text" presStyleLbl="node1" presStyleIdx="1" presStyleCnt="3">
        <dgm:presLayoutVars>
          <dgm:bulletEnabled val="1"/>
        </dgm:presLayoutVars>
      </dgm:prSet>
      <dgm:spPr/>
    </dgm:pt>
    <dgm:pt modelId="{47491BAC-820F-624F-AEDC-D9E13E27A7F0}" type="pres">
      <dgm:prSet presAssocID="{4128F706-C412-C643-B932-0EEE59088E7A}" presName="comp3" presStyleCnt="0"/>
      <dgm:spPr/>
    </dgm:pt>
    <dgm:pt modelId="{C8311EE5-6EDF-4C42-BEC5-377E83DEF3A9}" type="pres">
      <dgm:prSet presAssocID="{4128F706-C412-C643-B932-0EEE59088E7A}" presName="circle3" presStyleLbl="node1" presStyleIdx="2" presStyleCnt="3"/>
      <dgm:spPr/>
    </dgm:pt>
    <dgm:pt modelId="{CB1CD2F1-F0D4-AD45-B4BC-32CFE4250BBF}" type="pres">
      <dgm:prSet presAssocID="{4128F706-C412-C643-B932-0EEE59088E7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481FC638-CF39-F848-8AB9-0DE6CEC0E9C4}" type="presOf" srcId="{4128F706-C412-C643-B932-0EEE59088E7A}" destId="{2792D31C-6D3E-AC43-9E31-7C315D970944}" srcOrd="0" destOrd="0" presId="urn:microsoft.com/office/officeart/2005/8/layout/venn2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6814E840-56F3-1645-B684-07A6219C04CC}" type="presOf" srcId="{F9AEA718-1868-2248-9C97-432CDD3E664B}" destId="{C8311EE5-6EDF-4C42-BEC5-377E83DEF3A9}" srcOrd="0" destOrd="0" presId="urn:microsoft.com/office/officeart/2005/8/layout/venn2"/>
    <dgm:cxn modelId="{8D389245-C4D2-CF48-AEED-81F7D79C0707}" type="presOf" srcId="{F9AEA718-1868-2248-9C97-432CDD3E664B}" destId="{CB1CD2F1-F0D4-AD45-B4BC-32CFE4250BBF}" srcOrd="1" destOrd="0" presId="urn:microsoft.com/office/officeart/2005/8/layout/venn2"/>
    <dgm:cxn modelId="{A9DFB24D-784F-FF45-8D0D-F3050577DFCB}" type="presOf" srcId="{014F8457-5C31-844F-832E-15FF8764EC42}" destId="{9B52AC70-EE51-D548-8F16-1D302580C7D5}" srcOrd="0" destOrd="0" presId="urn:microsoft.com/office/officeart/2005/8/layout/venn2"/>
    <dgm:cxn modelId="{B3787A5F-E438-8F42-9D99-73AAB21D8C27}" type="presOf" srcId="{014F8457-5C31-844F-832E-15FF8764EC42}" destId="{C3078B63-480F-564E-A724-47330239A4A6}" srcOrd="1" destOrd="0" presId="urn:microsoft.com/office/officeart/2005/8/layout/venn2"/>
    <dgm:cxn modelId="{B5E282B8-91AD-104E-ACDF-220EE1BBC9A0}" type="presOf" srcId="{A7B4046E-1C6D-A342-B6FF-D0B0508CCEBE}" destId="{0DE34A2D-AF11-574D-A36D-2C66CBD6D30B}" srcOrd="1" destOrd="0" presId="urn:microsoft.com/office/officeart/2005/8/layout/venn2"/>
    <dgm:cxn modelId="{3FAC94BA-A507-C342-BC21-4DCEA79BADDD}" type="presOf" srcId="{A7B4046E-1C6D-A342-B6FF-D0B0508CCEBE}" destId="{B70CC509-5FE0-5A4B-BDDC-B65E4BB46F6E}" srcOrd="0" destOrd="0" presId="urn:microsoft.com/office/officeart/2005/8/layout/venn2"/>
    <dgm:cxn modelId="{7B1BDEC2-6AD5-DF44-BAC5-4F8E697675DE}" type="presParOf" srcId="{2792D31C-6D3E-AC43-9E31-7C315D970944}" destId="{97D6102D-F1A9-4C4B-B654-C40681C66DDE}" srcOrd="0" destOrd="0" presId="urn:microsoft.com/office/officeart/2005/8/layout/venn2"/>
    <dgm:cxn modelId="{87E1C485-0182-1743-B6EF-A6C9C6D26C6B}" type="presParOf" srcId="{97D6102D-F1A9-4C4B-B654-C40681C66DDE}" destId="{9B52AC70-EE51-D548-8F16-1D302580C7D5}" srcOrd="0" destOrd="0" presId="urn:microsoft.com/office/officeart/2005/8/layout/venn2"/>
    <dgm:cxn modelId="{23C123A0-7436-8542-AFF3-32A3D81BC85B}" type="presParOf" srcId="{97D6102D-F1A9-4C4B-B654-C40681C66DDE}" destId="{C3078B63-480F-564E-A724-47330239A4A6}" srcOrd="1" destOrd="0" presId="urn:microsoft.com/office/officeart/2005/8/layout/venn2"/>
    <dgm:cxn modelId="{FCF0B915-255C-3342-9ADD-B8B541DBC272}" type="presParOf" srcId="{2792D31C-6D3E-AC43-9E31-7C315D970944}" destId="{0CA5CC30-193D-E440-BDF8-E34B6AAF47DB}" srcOrd="1" destOrd="0" presId="urn:microsoft.com/office/officeart/2005/8/layout/venn2"/>
    <dgm:cxn modelId="{E2700208-BAFC-754B-AF8F-353872A54225}" type="presParOf" srcId="{0CA5CC30-193D-E440-BDF8-E34B6AAF47DB}" destId="{B70CC509-5FE0-5A4B-BDDC-B65E4BB46F6E}" srcOrd="0" destOrd="0" presId="urn:microsoft.com/office/officeart/2005/8/layout/venn2"/>
    <dgm:cxn modelId="{46E83863-F719-4840-953C-D94883ECAD61}" type="presParOf" srcId="{0CA5CC30-193D-E440-BDF8-E34B6AAF47DB}" destId="{0DE34A2D-AF11-574D-A36D-2C66CBD6D30B}" srcOrd="1" destOrd="0" presId="urn:microsoft.com/office/officeart/2005/8/layout/venn2"/>
    <dgm:cxn modelId="{051FEB0F-F6CE-AB4C-9E16-F8D53AA63E2C}" type="presParOf" srcId="{2792D31C-6D3E-AC43-9E31-7C315D970944}" destId="{47491BAC-820F-624F-AEDC-D9E13E27A7F0}" srcOrd="2" destOrd="0" presId="urn:microsoft.com/office/officeart/2005/8/layout/venn2"/>
    <dgm:cxn modelId="{A4E655D3-7F89-B840-8916-F5689D8F509C}" type="presParOf" srcId="{47491BAC-820F-624F-AEDC-D9E13E27A7F0}" destId="{C8311EE5-6EDF-4C42-BEC5-377E83DEF3A9}" srcOrd="0" destOrd="0" presId="urn:microsoft.com/office/officeart/2005/8/layout/venn2"/>
    <dgm:cxn modelId="{2CB5FDFA-03F6-3849-AA35-FFA98BD5BDCF}" type="presParOf" srcId="{47491BAC-820F-624F-AEDC-D9E13E27A7F0}" destId="{CB1CD2F1-F0D4-AD45-B4BC-32CFE4250BB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cycle6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EE43158F-2B09-654B-BAF2-8A75F9DB42E0}" type="pres">
      <dgm:prSet presAssocID="{4128F706-C412-C643-B932-0EEE59088E7A}" presName="cycle" presStyleCnt="0">
        <dgm:presLayoutVars>
          <dgm:dir/>
          <dgm:resizeHandles val="exact"/>
        </dgm:presLayoutVars>
      </dgm:prSet>
      <dgm:spPr/>
    </dgm:pt>
    <dgm:pt modelId="{B903E1E0-CC68-2748-B62D-949985E10270}" type="pres">
      <dgm:prSet presAssocID="{014F8457-5C31-844F-832E-15FF8764EC42}" presName="node" presStyleLbl="node1" presStyleIdx="0" presStyleCnt="3">
        <dgm:presLayoutVars>
          <dgm:bulletEnabled val="1"/>
        </dgm:presLayoutVars>
      </dgm:prSet>
      <dgm:spPr/>
    </dgm:pt>
    <dgm:pt modelId="{45B65208-6021-2748-AF95-933A02079F8D}" type="pres">
      <dgm:prSet presAssocID="{014F8457-5C31-844F-832E-15FF8764EC42}" presName="spNode" presStyleCnt="0"/>
      <dgm:spPr/>
    </dgm:pt>
    <dgm:pt modelId="{D1093795-2384-7B47-834A-C1D63A2A9CF6}" type="pres">
      <dgm:prSet presAssocID="{6A013BBA-417D-1341-B562-17EE75367A36}" presName="sibTrans" presStyleLbl="sibTrans1D1" presStyleIdx="0" presStyleCnt="3"/>
      <dgm:spPr/>
    </dgm:pt>
    <dgm:pt modelId="{4C6EDC29-39E6-8648-8A7A-469534A1CBFE}" type="pres">
      <dgm:prSet presAssocID="{A7B4046E-1C6D-A342-B6FF-D0B0508CCEBE}" presName="node" presStyleLbl="node1" presStyleIdx="1" presStyleCnt="3">
        <dgm:presLayoutVars>
          <dgm:bulletEnabled val="1"/>
        </dgm:presLayoutVars>
      </dgm:prSet>
      <dgm:spPr/>
    </dgm:pt>
    <dgm:pt modelId="{569C6192-9285-8A4D-ABD4-6C43888E0FB5}" type="pres">
      <dgm:prSet presAssocID="{A7B4046E-1C6D-A342-B6FF-D0B0508CCEBE}" presName="spNode" presStyleCnt="0"/>
      <dgm:spPr/>
    </dgm:pt>
    <dgm:pt modelId="{92010653-DCC7-C048-B366-0770970F62D2}" type="pres">
      <dgm:prSet presAssocID="{D26D846A-2F06-7F43-9113-0CBC01B6CEC9}" presName="sibTrans" presStyleLbl="sibTrans1D1" presStyleIdx="1" presStyleCnt="3"/>
      <dgm:spPr/>
    </dgm:pt>
    <dgm:pt modelId="{9DA38590-9C98-4047-9CE6-9B78FEBE26FF}" type="pres">
      <dgm:prSet presAssocID="{F9AEA718-1868-2248-9C97-432CDD3E664B}" presName="node" presStyleLbl="node1" presStyleIdx="2" presStyleCnt="3">
        <dgm:presLayoutVars>
          <dgm:bulletEnabled val="1"/>
        </dgm:presLayoutVars>
      </dgm:prSet>
      <dgm:spPr/>
    </dgm:pt>
    <dgm:pt modelId="{D1E4E35E-5BDE-7343-A1D4-D23FECAD1DAD}" type="pres">
      <dgm:prSet presAssocID="{F9AEA718-1868-2248-9C97-432CDD3E664B}" presName="spNode" presStyleCnt="0"/>
      <dgm:spPr/>
    </dgm:pt>
    <dgm:pt modelId="{9C06BC8B-5452-DB43-BFFA-57634C56190F}" type="pres">
      <dgm:prSet presAssocID="{64D1DEDF-3A07-724C-9C1F-7DB168C9C4FC}" presName="sibTrans" presStyleLbl="sibTrans1D1" presStyleIdx="2" presStyleCnt="3"/>
      <dgm:spPr/>
    </dgm:pt>
  </dgm:ptLst>
  <dgm:cxnLst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2F269F25-A6BB-CB41-A7E6-397ADE535AC2}" type="presOf" srcId="{4128F706-C412-C643-B932-0EEE59088E7A}" destId="{EE43158F-2B09-654B-BAF2-8A75F9DB42E0}" srcOrd="0" destOrd="0" presId="urn:microsoft.com/office/officeart/2005/8/layout/cycle6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D5B58E63-201C-B748-AC79-2988FF0D864D}" type="presOf" srcId="{A7B4046E-1C6D-A342-B6FF-D0B0508CCEBE}" destId="{4C6EDC29-39E6-8648-8A7A-469534A1CBFE}" srcOrd="0" destOrd="0" presId="urn:microsoft.com/office/officeart/2005/8/layout/cycle6"/>
    <dgm:cxn modelId="{54166F7D-E19A-2145-895A-1066CDD51892}" type="presOf" srcId="{014F8457-5C31-844F-832E-15FF8764EC42}" destId="{B903E1E0-CC68-2748-B62D-949985E10270}" srcOrd="0" destOrd="0" presId="urn:microsoft.com/office/officeart/2005/8/layout/cycle6"/>
    <dgm:cxn modelId="{177C1285-6D74-6B45-BC9D-A6CA5900D0F0}" type="presOf" srcId="{6A013BBA-417D-1341-B562-17EE75367A36}" destId="{D1093795-2384-7B47-834A-C1D63A2A9CF6}" srcOrd="0" destOrd="0" presId="urn:microsoft.com/office/officeart/2005/8/layout/cycle6"/>
    <dgm:cxn modelId="{B98E898E-FDAC-BE4A-BD6F-3D97A6251918}" type="presOf" srcId="{F9AEA718-1868-2248-9C97-432CDD3E664B}" destId="{9DA38590-9C98-4047-9CE6-9B78FEBE26FF}" srcOrd="0" destOrd="0" presId="urn:microsoft.com/office/officeart/2005/8/layout/cycle6"/>
    <dgm:cxn modelId="{637ADFBF-79F6-6B48-ACB9-584BD68E16E6}" type="presOf" srcId="{64D1DEDF-3A07-724C-9C1F-7DB168C9C4FC}" destId="{9C06BC8B-5452-DB43-BFFA-57634C56190F}" srcOrd="0" destOrd="0" presId="urn:microsoft.com/office/officeart/2005/8/layout/cycle6"/>
    <dgm:cxn modelId="{54249BD6-E8AD-C340-916E-91B6B3BC0A36}" type="presOf" srcId="{D26D846A-2F06-7F43-9113-0CBC01B6CEC9}" destId="{92010653-DCC7-C048-B366-0770970F62D2}" srcOrd="0" destOrd="0" presId="urn:microsoft.com/office/officeart/2005/8/layout/cycle6"/>
    <dgm:cxn modelId="{4DFFCCC9-5562-7D44-86CA-6C4F0A6B9541}" type="presParOf" srcId="{EE43158F-2B09-654B-BAF2-8A75F9DB42E0}" destId="{B903E1E0-CC68-2748-B62D-949985E10270}" srcOrd="0" destOrd="0" presId="urn:microsoft.com/office/officeart/2005/8/layout/cycle6"/>
    <dgm:cxn modelId="{62EB9AD1-96B7-D14E-B825-6DAE8750ED97}" type="presParOf" srcId="{EE43158F-2B09-654B-BAF2-8A75F9DB42E0}" destId="{45B65208-6021-2748-AF95-933A02079F8D}" srcOrd="1" destOrd="0" presId="urn:microsoft.com/office/officeart/2005/8/layout/cycle6"/>
    <dgm:cxn modelId="{50D76728-5412-104C-81A2-747104CF1FA7}" type="presParOf" srcId="{EE43158F-2B09-654B-BAF2-8A75F9DB42E0}" destId="{D1093795-2384-7B47-834A-C1D63A2A9CF6}" srcOrd="2" destOrd="0" presId="urn:microsoft.com/office/officeart/2005/8/layout/cycle6"/>
    <dgm:cxn modelId="{226112C0-AA40-CD4A-A461-2B71A1B94032}" type="presParOf" srcId="{EE43158F-2B09-654B-BAF2-8A75F9DB42E0}" destId="{4C6EDC29-39E6-8648-8A7A-469534A1CBFE}" srcOrd="3" destOrd="0" presId="urn:microsoft.com/office/officeart/2005/8/layout/cycle6"/>
    <dgm:cxn modelId="{1B29275E-F825-D342-8AFD-7F07724DC5E1}" type="presParOf" srcId="{EE43158F-2B09-654B-BAF2-8A75F9DB42E0}" destId="{569C6192-9285-8A4D-ABD4-6C43888E0FB5}" srcOrd="4" destOrd="0" presId="urn:microsoft.com/office/officeart/2005/8/layout/cycle6"/>
    <dgm:cxn modelId="{FBE262AE-D1A3-E54B-81BC-93BDFE00F222}" type="presParOf" srcId="{EE43158F-2B09-654B-BAF2-8A75F9DB42E0}" destId="{92010653-DCC7-C048-B366-0770970F62D2}" srcOrd="5" destOrd="0" presId="urn:microsoft.com/office/officeart/2005/8/layout/cycle6"/>
    <dgm:cxn modelId="{B257552D-EA79-6346-95B2-19F19C83688D}" type="presParOf" srcId="{EE43158F-2B09-654B-BAF2-8A75F9DB42E0}" destId="{9DA38590-9C98-4047-9CE6-9B78FEBE26FF}" srcOrd="6" destOrd="0" presId="urn:microsoft.com/office/officeart/2005/8/layout/cycle6"/>
    <dgm:cxn modelId="{8A22499B-18AC-C04C-9745-BE69C80A41F6}" type="presParOf" srcId="{EE43158F-2B09-654B-BAF2-8A75F9DB42E0}" destId="{D1E4E35E-5BDE-7343-A1D4-D23FECAD1DAD}" srcOrd="7" destOrd="0" presId="urn:microsoft.com/office/officeart/2005/8/layout/cycle6"/>
    <dgm:cxn modelId="{9E3822CB-8914-F745-9BD8-F73F2D7EFE82}" type="presParOf" srcId="{EE43158F-2B09-654B-BAF2-8A75F9DB42E0}" destId="{9C06BC8B-5452-DB43-BFFA-57634C56190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EA02CE-96FF-8B44-A537-7EA6D4684A0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172E25E-9112-E947-B4A2-9ED61EF9DF66}">
      <dgm:prSet phldrT="[Text]" custT="1"/>
      <dgm:spPr/>
      <dgm:t>
        <a:bodyPr/>
        <a:lstStyle/>
        <a:p>
          <a:r>
            <a:rPr lang="en-US" sz="2800" dirty="0"/>
            <a:t>Pola </a:t>
          </a:r>
          <a:r>
            <a:rPr lang="en-US" sz="2800" dirty="0" err="1"/>
            <a:t>paternalistik</a:t>
          </a:r>
          <a:r>
            <a:rPr lang="en-US" sz="2800" dirty="0"/>
            <a:t> - </a:t>
          </a:r>
          <a:r>
            <a:rPr lang="en-US" sz="2800" i="1" dirty="0"/>
            <a:t>partnership</a:t>
          </a:r>
          <a:endParaRPr lang="en-US" sz="2800" dirty="0"/>
        </a:p>
      </dgm:t>
    </dgm:pt>
    <dgm:pt modelId="{1EE412B9-AE03-F345-AA24-650754EF5E69}" type="parTrans" cxnId="{0DB5C6FD-03E5-6544-B935-B885CC27872A}">
      <dgm:prSet/>
      <dgm:spPr/>
      <dgm:t>
        <a:bodyPr/>
        <a:lstStyle/>
        <a:p>
          <a:endParaRPr lang="en-US" sz="2400"/>
        </a:p>
      </dgm:t>
    </dgm:pt>
    <dgm:pt modelId="{8EE2B5EF-8ABA-6A48-9C26-EC5AB0C5633F}" type="sibTrans" cxnId="{0DB5C6FD-03E5-6544-B935-B885CC27872A}">
      <dgm:prSet custT="1"/>
      <dgm:spPr/>
      <dgm:t>
        <a:bodyPr/>
        <a:lstStyle/>
        <a:p>
          <a:endParaRPr lang="en-US" sz="2000"/>
        </a:p>
      </dgm:t>
    </dgm:pt>
    <dgm:pt modelId="{8ABB168A-7ECC-F64A-9313-0040A7CEE6B1}">
      <dgm:prSet phldrT="[Text]" custT="1"/>
      <dgm:spPr/>
      <dgm:t>
        <a:bodyPr/>
        <a:lstStyle/>
        <a:p>
          <a:r>
            <a:rPr lang="en-US" sz="2800" dirty="0" err="1"/>
            <a:t>Pemahaman</a:t>
          </a:r>
          <a:r>
            <a:rPr lang="en-US" sz="2800" dirty="0"/>
            <a:t> yang </a:t>
          </a:r>
          <a:r>
            <a:rPr lang="en-US" sz="2800" dirty="0" err="1"/>
            <a:t>utuh</a:t>
          </a:r>
          <a:r>
            <a:rPr lang="en-US" sz="2800" dirty="0"/>
            <a:t> </a:t>
          </a:r>
          <a:r>
            <a:rPr lang="en-US" sz="2800" dirty="0" err="1"/>
            <a:t>terhadap</a:t>
          </a:r>
          <a:r>
            <a:rPr lang="en-US" sz="2800" dirty="0"/>
            <a:t> </a:t>
          </a:r>
          <a:r>
            <a:rPr lang="en-US" sz="2800" dirty="0" err="1"/>
            <a:t>kebutuhan</a:t>
          </a:r>
          <a:r>
            <a:rPr lang="en-US" sz="2800" dirty="0"/>
            <a:t> </a:t>
          </a:r>
          <a:r>
            <a:rPr lang="en-US" sz="2800" dirty="0" err="1"/>
            <a:t>pasien</a:t>
          </a:r>
          <a:endParaRPr lang="en-US" sz="2800" dirty="0"/>
        </a:p>
      </dgm:t>
    </dgm:pt>
    <dgm:pt modelId="{A2674698-D94E-484B-B70F-148067B9EBEA}" type="parTrans" cxnId="{DDAD4632-8E50-2D40-A519-316F9463775D}">
      <dgm:prSet/>
      <dgm:spPr/>
      <dgm:t>
        <a:bodyPr/>
        <a:lstStyle/>
        <a:p>
          <a:endParaRPr lang="en-US" sz="2400"/>
        </a:p>
      </dgm:t>
    </dgm:pt>
    <dgm:pt modelId="{8C38B00E-60A4-2E40-8931-694424090E0D}" type="sibTrans" cxnId="{DDAD4632-8E50-2D40-A519-316F9463775D}">
      <dgm:prSet custT="1"/>
      <dgm:spPr/>
      <dgm:t>
        <a:bodyPr/>
        <a:lstStyle/>
        <a:p>
          <a:endParaRPr lang="en-US" sz="2000"/>
        </a:p>
      </dgm:t>
    </dgm:pt>
    <dgm:pt modelId="{03A87FAB-A3C0-D44E-81DB-A21D06E6286D}">
      <dgm:prSet phldrT="[Text]" custT="1"/>
      <dgm:spPr/>
      <dgm:t>
        <a:bodyPr/>
        <a:lstStyle/>
        <a:p>
          <a:r>
            <a:rPr lang="en-US" sz="2800" dirty="0" err="1"/>
            <a:t>Orientasi</a:t>
          </a:r>
          <a:r>
            <a:rPr lang="en-US" sz="2800" dirty="0"/>
            <a:t> </a:t>
          </a:r>
          <a:r>
            <a:rPr lang="en-US" sz="2800" dirty="0" err="1"/>
            <a:t>hasil</a:t>
          </a:r>
          <a:endParaRPr lang="en-US" sz="2800" dirty="0"/>
        </a:p>
      </dgm:t>
    </dgm:pt>
    <dgm:pt modelId="{9DA80EB8-72FD-7341-BA33-C16FD0C6F8FA}" type="parTrans" cxnId="{2656A614-02E2-364A-9B21-765DDF61C3CE}">
      <dgm:prSet/>
      <dgm:spPr/>
      <dgm:t>
        <a:bodyPr/>
        <a:lstStyle/>
        <a:p>
          <a:endParaRPr lang="en-US" sz="2400"/>
        </a:p>
      </dgm:t>
    </dgm:pt>
    <dgm:pt modelId="{3589588A-60EC-6048-90C7-B2FCA373DCE2}" type="sibTrans" cxnId="{2656A614-02E2-364A-9B21-765DDF61C3CE}">
      <dgm:prSet custT="1"/>
      <dgm:spPr/>
      <dgm:t>
        <a:bodyPr/>
        <a:lstStyle/>
        <a:p>
          <a:endParaRPr lang="en-US" sz="2000"/>
        </a:p>
      </dgm:t>
    </dgm:pt>
    <dgm:pt modelId="{A59077BD-E124-724E-918D-6C056476A686}">
      <dgm:prSet phldrT="[Text]" custT="1"/>
      <dgm:spPr/>
      <dgm:t>
        <a:bodyPr/>
        <a:lstStyle/>
        <a:p>
          <a:r>
            <a:rPr lang="en-US" sz="2800" dirty="0" err="1"/>
            <a:t>Potensi</a:t>
          </a:r>
          <a:r>
            <a:rPr lang="en-US" sz="2800" dirty="0"/>
            <a:t> </a:t>
          </a:r>
          <a:r>
            <a:rPr lang="en-US" sz="2800" dirty="0" err="1"/>
            <a:t>janji</a:t>
          </a:r>
          <a:r>
            <a:rPr lang="en-US" sz="2800" dirty="0"/>
            <a:t> "</a:t>
          </a:r>
          <a:r>
            <a:rPr lang="en-US" sz="2800" dirty="0" err="1"/>
            <a:t>prestasi</a:t>
          </a:r>
          <a:r>
            <a:rPr lang="en-US" sz="2800" dirty="0"/>
            <a:t>" yang </a:t>
          </a:r>
          <a:r>
            <a:rPr lang="en-US" sz="2800" dirty="0" err="1"/>
            <a:t>melampaui</a:t>
          </a:r>
          <a:r>
            <a:rPr lang="en-US" sz="2800" dirty="0"/>
            <a:t> </a:t>
          </a:r>
          <a:r>
            <a:rPr lang="en-US" sz="2800" dirty="0" err="1"/>
            <a:t>hakikat</a:t>
          </a:r>
          <a:r>
            <a:rPr lang="en-US" sz="2800" dirty="0"/>
            <a:t> </a:t>
          </a:r>
          <a:r>
            <a:rPr lang="en-US" sz="2800" dirty="0" err="1"/>
            <a:t>praktik</a:t>
          </a:r>
          <a:r>
            <a:rPr lang="en-US" sz="2800" dirty="0"/>
            <a:t> </a:t>
          </a:r>
          <a:r>
            <a:rPr lang="en-US" sz="2800" dirty="0" err="1"/>
            <a:t>kedokteran</a:t>
          </a:r>
          <a:r>
            <a:rPr lang="en-US" sz="2800" dirty="0"/>
            <a:t> </a:t>
          </a:r>
          <a:r>
            <a:rPr lang="en-US" sz="2800" dirty="0" err="1"/>
            <a:t>meningkat</a:t>
          </a:r>
          <a:endParaRPr lang="en-US" sz="2800" dirty="0"/>
        </a:p>
      </dgm:t>
    </dgm:pt>
    <dgm:pt modelId="{8C2F89A2-A089-0149-AEDC-8BE62A16CB58}" type="parTrans" cxnId="{0031D1DD-956C-CE47-87A2-8618284082CD}">
      <dgm:prSet/>
      <dgm:spPr/>
      <dgm:t>
        <a:bodyPr/>
        <a:lstStyle/>
        <a:p>
          <a:endParaRPr lang="en-US" sz="2400"/>
        </a:p>
      </dgm:t>
    </dgm:pt>
    <dgm:pt modelId="{E5F2089C-5FB5-CE42-843E-C98614814C37}" type="sibTrans" cxnId="{0031D1DD-956C-CE47-87A2-8618284082CD}">
      <dgm:prSet/>
      <dgm:spPr/>
      <dgm:t>
        <a:bodyPr/>
        <a:lstStyle/>
        <a:p>
          <a:endParaRPr lang="en-US" sz="2400"/>
        </a:p>
      </dgm:t>
    </dgm:pt>
    <dgm:pt modelId="{F3DF1585-4113-BD44-9CA2-AA18FCAC63EA}" type="pres">
      <dgm:prSet presAssocID="{C6EA02CE-96FF-8B44-A537-7EA6D4684A04}" presName="Name0" presStyleCnt="0">
        <dgm:presLayoutVars>
          <dgm:dir/>
          <dgm:resizeHandles val="exact"/>
        </dgm:presLayoutVars>
      </dgm:prSet>
      <dgm:spPr/>
    </dgm:pt>
    <dgm:pt modelId="{F5D8E066-7930-6A4E-B4BA-385E2669961A}" type="pres">
      <dgm:prSet presAssocID="{F172E25E-9112-E947-B4A2-9ED61EF9DF66}" presName="node" presStyleLbl="node1" presStyleIdx="0" presStyleCnt="4">
        <dgm:presLayoutVars>
          <dgm:bulletEnabled val="1"/>
        </dgm:presLayoutVars>
      </dgm:prSet>
      <dgm:spPr/>
    </dgm:pt>
    <dgm:pt modelId="{674D1FAA-BE36-0441-A832-34F28F86FA89}" type="pres">
      <dgm:prSet presAssocID="{8EE2B5EF-8ABA-6A48-9C26-EC5AB0C5633F}" presName="sibTrans" presStyleLbl="sibTrans2D1" presStyleIdx="0" presStyleCnt="3"/>
      <dgm:spPr/>
    </dgm:pt>
    <dgm:pt modelId="{4726E5C6-BDD1-0B45-B4E0-69946E659672}" type="pres">
      <dgm:prSet presAssocID="{8EE2B5EF-8ABA-6A48-9C26-EC5AB0C5633F}" presName="connectorText" presStyleLbl="sibTrans2D1" presStyleIdx="0" presStyleCnt="3"/>
      <dgm:spPr/>
    </dgm:pt>
    <dgm:pt modelId="{6CC112F1-16B9-B14D-92D1-5A7801980617}" type="pres">
      <dgm:prSet presAssocID="{8ABB168A-7ECC-F64A-9313-0040A7CEE6B1}" presName="node" presStyleLbl="node1" presStyleIdx="1" presStyleCnt="4">
        <dgm:presLayoutVars>
          <dgm:bulletEnabled val="1"/>
        </dgm:presLayoutVars>
      </dgm:prSet>
      <dgm:spPr/>
    </dgm:pt>
    <dgm:pt modelId="{28CDFA8D-6D91-1448-B595-2D4A9C06548D}" type="pres">
      <dgm:prSet presAssocID="{8C38B00E-60A4-2E40-8931-694424090E0D}" presName="sibTrans" presStyleLbl="sibTrans2D1" presStyleIdx="1" presStyleCnt="3"/>
      <dgm:spPr/>
    </dgm:pt>
    <dgm:pt modelId="{A8108462-53F4-C847-A1F6-0A66AA3A8812}" type="pres">
      <dgm:prSet presAssocID="{8C38B00E-60A4-2E40-8931-694424090E0D}" presName="connectorText" presStyleLbl="sibTrans2D1" presStyleIdx="1" presStyleCnt="3"/>
      <dgm:spPr/>
    </dgm:pt>
    <dgm:pt modelId="{6C79E4A9-D421-5A44-B1BF-0C3F501DFDCE}" type="pres">
      <dgm:prSet presAssocID="{03A87FAB-A3C0-D44E-81DB-A21D06E6286D}" presName="node" presStyleLbl="node1" presStyleIdx="2" presStyleCnt="4">
        <dgm:presLayoutVars>
          <dgm:bulletEnabled val="1"/>
        </dgm:presLayoutVars>
      </dgm:prSet>
      <dgm:spPr/>
    </dgm:pt>
    <dgm:pt modelId="{3E1F9EB9-7FFB-3A42-B2AC-5811A2F11420}" type="pres">
      <dgm:prSet presAssocID="{3589588A-60EC-6048-90C7-B2FCA373DCE2}" presName="sibTrans" presStyleLbl="sibTrans2D1" presStyleIdx="2" presStyleCnt="3"/>
      <dgm:spPr/>
    </dgm:pt>
    <dgm:pt modelId="{A522C238-5799-2B4A-B192-68A87A8D3F2B}" type="pres">
      <dgm:prSet presAssocID="{3589588A-60EC-6048-90C7-B2FCA373DCE2}" presName="connectorText" presStyleLbl="sibTrans2D1" presStyleIdx="2" presStyleCnt="3"/>
      <dgm:spPr/>
    </dgm:pt>
    <dgm:pt modelId="{EDA6AE80-4899-F04D-8572-C8905DD79F6F}" type="pres">
      <dgm:prSet presAssocID="{A59077BD-E124-724E-918D-6C056476A686}" presName="node" presStyleLbl="node1" presStyleIdx="3" presStyleCnt="4">
        <dgm:presLayoutVars>
          <dgm:bulletEnabled val="1"/>
        </dgm:presLayoutVars>
      </dgm:prSet>
      <dgm:spPr/>
    </dgm:pt>
  </dgm:ptLst>
  <dgm:cxnLst>
    <dgm:cxn modelId="{2656A614-02E2-364A-9B21-765DDF61C3CE}" srcId="{C6EA02CE-96FF-8B44-A537-7EA6D4684A04}" destId="{03A87FAB-A3C0-D44E-81DB-A21D06E6286D}" srcOrd="2" destOrd="0" parTransId="{9DA80EB8-72FD-7341-BA33-C16FD0C6F8FA}" sibTransId="{3589588A-60EC-6048-90C7-B2FCA373DCE2}"/>
    <dgm:cxn modelId="{7A39B516-B68C-E743-88F5-F238FC0A019A}" type="presOf" srcId="{A59077BD-E124-724E-918D-6C056476A686}" destId="{EDA6AE80-4899-F04D-8572-C8905DD79F6F}" srcOrd="0" destOrd="0" presId="urn:microsoft.com/office/officeart/2005/8/layout/process1"/>
    <dgm:cxn modelId="{4B961824-5217-B64D-8BD2-FCC25531F1E0}" type="presOf" srcId="{8C38B00E-60A4-2E40-8931-694424090E0D}" destId="{A8108462-53F4-C847-A1F6-0A66AA3A8812}" srcOrd="1" destOrd="0" presId="urn:microsoft.com/office/officeart/2005/8/layout/process1"/>
    <dgm:cxn modelId="{DDAD4632-8E50-2D40-A519-316F9463775D}" srcId="{C6EA02CE-96FF-8B44-A537-7EA6D4684A04}" destId="{8ABB168A-7ECC-F64A-9313-0040A7CEE6B1}" srcOrd="1" destOrd="0" parTransId="{A2674698-D94E-484B-B70F-148067B9EBEA}" sibTransId="{8C38B00E-60A4-2E40-8931-694424090E0D}"/>
    <dgm:cxn modelId="{F63F1133-DCAC-804C-9438-A28840309F5F}" type="presOf" srcId="{C6EA02CE-96FF-8B44-A537-7EA6D4684A04}" destId="{F3DF1585-4113-BD44-9CA2-AA18FCAC63EA}" srcOrd="0" destOrd="0" presId="urn:microsoft.com/office/officeart/2005/8/layout/process1"/>
    <dgm:cxn modelId="{6C1A8349-5A90-8E47-92A3-458ACA331079}" type="presOf" srcId="{8EE2B5EF-8ABA-6A48-9C26-EC5AB0C5633F}" destId="{4726E5C6-BDD1-0B45-B4E0-69946E659672}" srcOrd="1" destOrd="0" presId="urn:microsoft.com/office/officeart/2005/8/layout/process1"/>
    <dgm:cxn modelId="{D5615E55-31F2-1748-9DDD-E5089F72BB26}" type="presOf" srcId="{8ABB168A-7ECC-F64A-9313-0040A7CEE6B1}" destId="{6CC112F1-16B9-B14D-92D1-5A7801980617}" srcOrd="0" destOrd="0" presId="urn:microsoft.com/office/officeart/2005/8/layout/process1"/>
    <dgm:cxn modelId="{50BBEF6E-169D-7143-8333-5A09E8D229FE}" type="presOf" srcId="{8C38B00E-60A4-2E40-8931-694424090E0D}" destId="{28CDFA8D-6D91-1448-B595-2D4A9C06548D}" srcOrd="0" destOrd="0" presId="urn:microsoft.com/office/officeart/2005/8/layout/process1"/>
    <dgm:cxn modelId="{57758E86-BEC2-C74E-8AE2-1F82630EBD83}" type="presOf" srcId="{03A87FAB-A3C0-D44E-81DB-A21D06E6286D}" destId="{6C79E4A9-D421-5A44-B1BF-0C3F501DFDCE}" srcOrd="0" destOrd="0" presId="urn:microsoft.com/office/officeart/2005/8/layout/process1"/>
    <dgm:cxn modelId="{8026FC95-FDB1-8E43-9D64-B941EC252173}" type="presOf" srcId="{F172E25E-9112-E947-B4A2-9ED61EF9DF66}" destId="{F5D8E066-7930-6A4E-B4BA-385E2669961A}" srcOrd="0" destOrd="0" presId="urn:microsoft.com/office/officeart/2005/8/layout/process1"/>
    <dgm:cxn modelId="{C33DDBB3-1AC9-DB4D-BE8D-A138F161544B}" type="presOf" srcId="{3589588A-60EC-6048-90C7-B2FCA373DCE2}" destId="{A522C238-5799-2B4A-B192-68A87A8D3F2B}" srcOrd="1" destOrd="0" presId="urn:microsoft.com/office/officeart/2005/8/layout/process1"/>
    <dgm:cxn modelId="{F251C3BF-F3E7-7448-8CE0-2C5E20668281}" type="presOf" srcId="{8EE2B5EF-8ABA-6A48-9C26-EC5AB0C5633F}" destId="{674D1FAA-BE36-0441-A832-34F28F86FA89}" srcOrd="0" destOrd="0" presId="urn:microsoft.com/office/officeart/2005/8/layout/process1"/>
    <dgm:cxn modelId="{0031D1DD-956C-CE47-87A2-8618284082CD}" srcId="{C6EA02CE-96FF-8B44-A537-7EA6D4684A04}" destId="{A59077BD-E124-724E-918D-6C056476A686}" srcOrd="3" destOrd="0" parTransId="{8C2F89A2-A089-0149-AEDC-8BE62A16CB58}" sibTransId="{E5F2089C-5FB5-CE42-843E-C98614814C37}"/>
    <dgm:cxn modelId="{509463F2-D078-5046-908C-8B7F7831A32D}" type="presOf" srcId="{3589588A-60EC-6048-90C7-B2FCA373DCE2}" destId="{3E1F9EB9-7FFB-3A42-B2AC-5811A2F11420}" srcOrd="0" destOrd="0" presId="urn:microsoft.com/office/officeart/2005/8/layout/process1"/>
    <dgm:cxn modelId="{0DB5C6FD-03E5-6544-B935-B885CC27872A}" srcId="{C6EA02CE-96FF-8B44-A537-7EA6D4684A04}" destId="{F172E25E-9112-E947-B4A2-9ED61EF9DF66}" srcOrd="0" destOrd="0" parTransId="{1EE412B9-AE03-F345-AA24-650754EF5E69}" sibTransId="{8EE2B5EF-8ABA-6A48-9C26-EC5AB0C5633F}"/>
    <dgm:cxn modelId="{11B47466-C0AD-9A4A-A153-DE93256BA1A7}" type="presParOf" srcId="{F3DF1585-4113-BD44-9CA2-AA18FCAC63EA}" destId="{F5D8E066-7930-6A4E-B4BA-385E2669961A}" srcOrd="0" destOrd="0" presId="urn:microsoft.com/office/officeart/2005/8/layout/process1"/>
    <dgm:cxn modelId="{312EFA09-F53B-1B42-AA68-ACAD11756A57}" type="presParOf" srcId="{F3DF1585-4113-BD44-9CA2-AA18FCAC63EA}" destId="{674D1FAA-BE36-0441-A832-34F28F86FA89}" srcOrd="1" destOrd="0" presId="urn:microsoft.com/office/officeart/2005/8/layout/process1"/>
    <dgm:cxn modelId="{661F9BD6-94C7-D84C-A756-199457B46767}" type="presParOf" srcId="{674D1FAA-BE36-0441-A832-34F28F86FA89}" destId="{4726E5C6-BDD1-0B45-B4E0-69946E659672}" srcOrd="0" destOrd="0" presId="urn:microsoft.com/office/officeart/2005/8/layout/process1"/>
    <dgm:cxn modelId="{8E03AF72-3D57-5D4A-A4E3-491353B201BF}" type="presParOf" srcId="{F3DF1585-4113-BD44-9CA2-AA18FCAC63EA}" destId="{6CC112F1-16B9-B14D-92D1-5A7801980617}" srcOrd="2" destOrd="0" presId="urn:microsoft.com/office/officeart/2005/8/layout/process1"/>
    <dgm:cxn modelId="{B06ABB6D-B550-F747-AD64-AA9F89552E8B}" type="presParOf" srcId="{F3DF1585-4113-BD44-9CA2-AA18FCAC63EA}" destId="{28CDFA8D-6D91-1448-B595-2D4A9C06548D}" srcOrd="3" destOrd="0" presId="urn:microsoft.com/office/officeart/2005/8/layout/process1"/>
    <dgm:cxn modelId="{E934E6A9-A6A2-5E42-9991-C0186E85AC88}" type="presParOf" srcId="{28CDFA8D-6D91-1448-B595-2D4A9C06548D}" destId="{A8108462-53F4-C847-A1F6-0A66AA3A8812}" srcOrd="0" destOrd="0" presId="urn:microsoft.com/office/officeart/2005/8/layout/process1"/>
    <dgm:cxn modelId="{2C1F93E0-CA05-C943-A4E0-EE2752A9D505}" type="presParOf" srcId="{F3DF1585-4113-BD44-9CA2-AA18FCAC63EA}" destId="{6C79E4A9-D421-5A44-B1BF-0C3F501DFDCE}" srcOrd="4" destOrd="0" presId="urn:microsoft.com/office/officeart/2005/8/layout/process1"/>
    <dgm:cxn modelId="{C0DC97B4-21C8-F04A-9442-C6C55D83848A}" type="presParOf" srcId="{F3DF1585-4113-BD44-9CA2-AA18FCAC63EA}" destId="{3E1F9EB9-7FFB-3A42-B2AC-5811A2F11420}" srcOrd="5" destOrd="0" presId="urn:microsoft.com/office/officeart/2005/8/layout/process1"/>
    <dgm:cxn modelId="{13BD20EC-3F8F-A94B-9C64-5E7712C4BB84}" type="presParOf" srcId="{3E1F9EB9-7FFB-3A42-B2AC-5811A2F11420}" destId="{A522C238-5799-2B4A-B192-68A87A8D3F2B}" srcOrd="0" destOrd="0" presId="urn:microsoft.com/office/officeart/2005/8/layout/process1"/>
    <dgm:cxn modelId="{F0488207-1E40-F149-94E0-C97F0C1DC809}" type="presParOf" srcId="{F3DF1585-4113-BD44-9CA2-AA18FCAC63EA}" destId="{EDA6AE80-4899-F04D-8572-C8905DD79F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D7AA96-25A0-FA40-BE1E-6974CDEA0BD4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E8D0E1-544C-6C4D-93B1-EFEA541F78E0}">
      <dgm:prSet phldrT="[Text]"/>
      <dgm:spPr/>
      <dgm:t>
        <a:bodyPr/>
        <a:lstStyle/>
        <a:p>
          <a:r>
            <a:rPr lang="en-US" dirty="0" err="1"/>
            <a:t>Pertanggungjawaban</a:t>
          </a:r>
          <a:r>
            <a:rPr lang="en-US" dirty="0"/>
            <a:t> Hukum</a:t>
          </a:r>
        </a:p>
      </dgm:t>
    </dgm:pt>
    <dgm:pt modelId="{8B1BA5E9-67F1-8549-9EB9-C6AD1FDBC1F1}" type="parTrans" cxnId="{8535C73D-0276-FA45-94D7-119C11D32AA3}">
      <dgm:prSet/>
      <dgm:spPr/>
      <dgm:t>
        <a:bodyPr/>
        <a:lstStyle/>
        <a:p>
          <a:endParaRPr lang="en-US"/>
        </a:p>
      </dgm:t>
    </dgm:pt>
    <dgm:pt modelId="{86ACA86C-288B-6F49-88FD-A1932B0EBA3B}" type="sibTrans" cxnId="{8535C73D-0276-FA45-94D7-119C11D32AA3}">
      <dgm:prSet/>
      <dgm:spPr/>
      <dgm:t>
        <a:bodyPr/>
        <a:lstStyle/>
        <a:p>
          <a:endParaRPr lang="en-US"/>
        </a:p>
      </dgm:t>
    </dgm:pt>
    <dgm:pt modelId="{D0A0894C-EA31-F04C-8EBF-1FE3CA3563B3}">
      <dgm:prSet phldrT="[Text]"/>
      <dgm:spPr/>
      <dgm:t>
        <a:bodyPr/>
        <a:lstStyle/>
        <a:p>
          <a:r>
            <a:rPr lang="en-US" dirty="0" err="1"/>
            <a:t>Pidana</a:t>
          </a:r>
          <a:endParaRPr lang="en-US" dirty="0"/>
        </a:p>
      </dgm:t>
    </dgm:pt>
    <dgm:pt modelId="{84CA1D35-3415-A048-91A0-35C93D969A7C}" type="parTrans" cxnId="{2832C8DF-9D5C-7240-B608-689736496188}">
      <dgm:prSet/>
      <dgm:spPr/>
      <dgm:t>
        <a:bodyPr/>
        <a:lstStyle/>
        <a:p>
          <a:endParaRPr lang="en-US"/>
        </a:p>
      </dgm:t>
    </dgm:pt>
    <dgm:pt modelId="{796C8AEC-0843-584E-8910-79E0DF438FCA}" type="sibTrans" cxnId="{2832C8DF-9D5C-7240-B608-689736496188}">
      <dgm:prSet/>
      <dgm:spPr/>
      <dgm:t>
        <a:bodyPr/>
        <a:lstStyle/>
        <a:p>
          <a:endParaRPr lang="en-US"/>
        </a:p>
      </dgm:t>
    </dgm:pt>
    <dgm:pt modelId="{558F6399-C110-7E4C-9EF5-5E89E32DC4DC}">
      <dgm:prSet phldrT="[Text]"/>
      <dgm:spPr/>
      <dgm:t>
        <a:bodyPr/>
        <a:lstStyle/>
        <a:p>
          <a:r>
            <a:rPr lang="en-US" dirty="0" err="1"/>
            <a:t>Perdata</a:t>
          </a:r>
          <a:endParaRPr lang="en-US" dirty="0"/>
        </a:p>
      </dgm:t>
    </dgm:pt>
    <dgm:pt modelId="{E52C1B00-3532-6749-8C26-42B974A27644}" type="parTrans" cxnId="{08B468AF-4CAB-6146-B124-C4C380942D61}">
      <dgm:prSet/>
      <dgm:spPr/>
      <dgm:t>
        <a:bodyPr/>
        <a:lstStyle/>
        <a:p>
          <a:endParaRPr lang="en-US"/>
        </a:p>
      </dgm:t>
    </dgm:pt>
    <dgm:pt modelId="{3F74B010-CE02-AB47-A38D-048CEAF313EF}" type="sibTrans" cxnId="{08B468AF-4CAB-6146-B124-C4C380942D61}">
      <dgm:prSet/>
      <dgm:spPr/>
      <dgm:t>
        <a:bodyPr/>
        <a:lstStyle/>
        <a:p>
          <a:endParaRPr lang="en-US"/>
        </a:p>
      </dgm:t>
    </dgm:pt>
    <dgm:pt modelId="{31B02728-6C57-8540-82A9-F7F3B6EE1FF1}" type="pres">
      <dgm:prSet presAssocID="{92D7AA96-25A0-FA40-BE1E-6974CDEA0B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02242C-8B0D-F246-BBD9-169C0E28ABD3}" type="pres">
      <dgm:prSet presAssocID="{B1E8D0E1-544C-6C4D-93B1-EFEA541F78E0}" presName="hierRoot1" presStyleCnt="0">
        <dgm:presLayoutVars>
          <dgm:hierBranch val="init"/>
        </dgm:presLayoutVars>
      </dgm:prSet>
      <dgm:spPr/>
    </dgm:pt>
    <dgm:pt modelId="{43A9F9DA-1C04-2C41-99FC-EFFDA522E9C9}" type="pres">
      <dgm:prSet presAssocID="{B1E8D0E1-544C-6C4D-93B1-EFEA541F78E0}" presName="rootComposite1" presStyleCnt="0"/>
      <dgm:spPr/>
    </dgm:pt>
    <dgm:pt modelId="{8D68FE01-C56C-F745-A054-82AC34D2117B}" type="pres">
      <dgm:prSet presAssocID="{B1E8D0E1-544C-6C4D-93B1-EFEA541F78E0}" presName="rootText1" presStyleLbl="node0" presStyleIdx="0" presStyleCnt="1">
        <dgm:presLayoutVars>
          <dgm:chPref val="3"/>
        </dgm:presLayoutVars>
      </dgm:prSet>
      <dgm:spPr/>
    </dgm:pt>
    <dgm:pt modelId="{7D9F2C9A-8EDC-5848-A9D9-1E0F721149C7}" type="pres">
      <dgm:prSet presAssocID="{B1E8D0E1-544C-6C4D-93B1-EFEA541F78E0}" presName="rootConnector1" presStyleLbl="node1" presStyleIdx="0" presStyleCnt="0"/>
      <dgm:spPr/>
    </dgm:pt>
    <dgm:pt modelId="{09507973-8DBA-0448-B70B-4668B7CBF0CD}" type="pres">
      <dgm:prSet presAssocID="{B1E8D0E1-544C-6C4D-93B1-EFEA541F78E0}" presName="hierChild2" presStyleCnt="0"/>
      <dgm:spPr/>
    </dgm:pt>
    <dgm:pt modelId="{AAA83ADB-3079-BB4C-93AF-4F7E3E37EE8E}" type="pres">
      <dgm:prSet presAssocID="{84CA1D35-3415-A048-91A0-35C93D969A7C}" presName="Name64" presStyleLbl="parChTrans1D2" presStyleIdx="0" presStyleCnt="2"/>
      <dgm:spPr/>
    </dgm:pt>
    <dgm:pt modelId="{B51F4423-8131-A246-9AB5-B5EDDB0AF2F4}" type="pres">
      <dgm:prSet presAssocID="{D0A0894C-EA31-F04C-8EBF-1FE3CA3563B3}" presName="hierRoot2" presStyleCnt="0">
        <dgm:presLayoutVars>
          <dgm:hierBranch val="init"/>
        </dgm:presLayoutVars>
      </dgm:prSet>
      <dgm:spPr/>
    </dgm:pt>
    <dgm:pt modelId="{C7DFEBFB-0341-0C4F-A8F9-7C8D7B50B929}" type="pres">
      <dgm:prSet presAssocID="{D0A0894C-EA31-F04C-8EBF-1FE3CA3563B3}" presName="rootComposite" presStyleCnt="0"/>
      <dgm:spPr/>
    </dgm:pt>
    <dgm:pt modelId="{1F7A455A-146E-B848-910E-0B39A72C6422}" type="pres">
      <dgm:prSet presAssocID="{D0A0894C-EA31-F04C-8EBF-1FE3CA3563B3}" presName="rootText" presStyleLbl="node2" presStyleIdx="0" presStyleCnt="2">
        <dgm:presLayoutVars>
          <dgm:chPref val="3"/>
        </dgm:presLayoutVars>
      </dgm:prSet>
      <dgm:spPr/>
    </dgm:pt>
    <dgm:pt modelId="{D26E7DFB-58C0-5F43-B0FA-F893EF3F2F3A}" type="pres">
      <dgm:prSet presAssocID="{D0A0894C-EA31-F04C-8EBF-1FE3CA3563B3}" presName="rootConnector" presStyleLbl="node2" presStyleIdx="0" presStyleCnt="2"/>
      <dgm:spPr/>
    </dgm:pt>
    <dgm:pt modelId="{EC493EB4-DF2C-FA4A-8D4C-05459EB6A69F}" type="pres">
      <dgm:prSet presAssocID="{D0A0894C-EA31-F04C-8EBF-1FE3CA3563B3}" presName="hierChild4" presStyleCnt="0"/>
      <dgm:spPr/>
    </dgm:pt>
    <dgm:pt modelId="{6B24C59F-B843-1243-A0A4-0298FCD0EFA8}" type="pres">
      <dgm:prSet presAssocID="{D0A0894C-EA31-F04C-8EBF-1FE3CA3563B3}" presName="hierChild5" presStyleCnt="0"/>
      <dgm:spPr/>
    </dgm:pt>
    <dgm:pt modelId="{999FF236-4AEB-2C4B-B444-415AA351C663}" type="pres">
      <dgm:prSet presAssocID="{E52C1B00-3532-6749-8C26-42B974A27644}" presName="Name64" presStyleLbl="parChTrans1D2" presStyleIdx="1" presStyleCnt="2"/>
      <dgm:spPr/>
    </dgm:pt>
    <dgm:pt modelId="{A73F1A25-1D2D-B54C-A8F9-FABBD31BE90A}" type="pres">
      <dgm:prSet presAssocID="{558F6399-C110-7E4C-9EF5-5E89E32DC4DC}" presName="hierRoot2" presStyleCnt="0">
        <dgm:presLayoutVars>
          <dgm:hierBranch val="init"/>
        </dgm:presLayoutVars>
      </dgm:prSet>
      <dgm:spPr/>
    </dgm:pt>
    <dgm:pt modelId="{F925844C-61D4-E240-96C1-FF67CE8C7E7E}" type="pres">
      <dgm:prSet presAssocID="{558F6399-C110-7E4C-9EF5-5E89E32DC4DC}" presName="rootComposite" presStyleCnt="0"/>
      <dgm:spPr/>
    </dgm:pt>
    <dgm:pt modelId="{BA5871D9-8320-F34F-B70B-79B71C88AD04}" type="pres">
      <dgm:prSet presAssocID="{558F6399-C110-7E4C-9EF5-5E89E32DC4DC}" presName="rootText" presStyleLbl="node2" presStyleIdx="1" presStyleCnt="2">
        <dgm:presLayoutVars>
          <dgm:chPref val="3"/>
        </dgm:presLayoutVars>
      </dgm:prSet>
      <dgm:spPr/>
    </dgm:pt>
    <dgm:pt modelId="{4D10AC17-78DB-C441-B723-77884964DD6A}" type="pres">
      <dgm:prSet presAssocID="{558F6399-C110-7E4C-9EF5-5E89E32DC4DC}" presName="rootConnector" presStyleLbl="node2" presStyleIdx="1" presStyleCnt="2"/>
      <dgm:spPr/>
    </dgm:pt>
    <dgm:pt modelId="{DE4688B9-5292-F845-B3D0-68573CBEB74E}" type="pres">
      <dgm:prSet presAssocID="{558F6399-C110-7E4C-9EF5-5E89E32DC4DC}" presName="hierChild4" presStyleCnt="0"/>
      <dgm:spPr/>
    </dgm:pt>
    <dgm:pt modelId="{AA9E9223-3EA9-0045-9D4E-2B061395D433}" type="pres">
      <dgm:prSet presAssocID="{558F6399-C110-7E4C-9EF5-5E89E32DC4DC}" presName="hierChild5" presStyleCnt="0"/>
      <dgm:spPr/>
    </dgm:pt>
    <dgm:pt modelId="{4FD17A88-797D-3E44-999D-6B3A9186D8F2}" type="pres">
      <dgm:prSet presAssocID="{B1E8D0E1-544C-6C4D-93B1-EFEA541F78E0}" presName="hierChild3" presStyleCnt="0"/>
      <dgm:spPr/>
    </dgm:pt>
  </dgm:ptLst>
  <dgm:cxnLst>
    <dgm:cxn modelId="{8535C73D-0276-FA45-94D7-119C11D32AA3}" srcId="{92D7AA96-25A0-FA40-BE1E-6974CDEA0BD4}" destId="{B1E8D0E1-544C-6C4D-93B1-EFEA541F78E0}" srcOrd="0" destOrd="0" parTransId="{8B1BA5E9-67F1-8549-9EB9-C6AD1FDBC1F1}" sibTransId="{86ACA86C-288B-6F49-88FD-A1932B0EBA3B}"/>
    <dgm:cxn modelId="{24722C94-1FB8-4443-847B-6AEA1CEB0411}" type="presOf" srcId="{558F6399-C110-7E4C-9EF5-5E89E32DC4DC}" destId="{BA5871D9-8320-F34F-B70B-79B71C88AD04}" srcOrd="0" destOrd="0" presId="urn:microsoft.com/office/officeart/2009/3/layout/HorizontalOrganizationChart"/>
    <dgm:cxn modelId="{01D48D97-C88B-8E4C-804C-05137F4E29D1}" type="presOf" srcId="{84CA1D35-3415-A048-91A0-35C93D969A7C}" destId="{AAA83ADB-3079-BB4C-93AF-4F7E3E37EE8E}" srcOrd="0" destOrd="0" presId="urn:microsoft.com/office/officeart/2009/3/layout/HorizontalOrganizationChart"/>
    <dgm:cxn modelId="{D20FCAAA-28E5-5841-8BD2-235453B1D46E}" type="presOf" srcId="{D0A0894C-EA31-F04C-8EBF-1FE3CA3563B3}" destId="{D26E7DFB-58C0-5F43-B0FA-F893EF3F2F3A}" srcOrd="1" destOrd="0" presId="urn:microsoft.com/office/officeart/2009/3/layout/HorizontalOrganizationChart"/>
    <dgm:cxn modelId="{08B468AF-4CAB-6146-B124-C4C380942D61}" srcId="{B1E8D0E1-544C-6C4D-93B1-EFEA541F78E0}" destId="{558F6399-C110-7E4C-9EF5-5E89E32DC4DC}" srcOrd="1" destOrd="0" parTransId="{E52C1B00-3532-6749-8C26-42B974A27644}" sibTransId="{3F74B010-CE02-AB47-A38D-048CEAF313EF}"/>
    <dgm:cxn modelId="{393D8DB0-A3C7-0F4F-8937-06DB3244A5F1}" type="presOf" srcId="{E52C1B00-3532-6749-8C26-42B974A27644}" destId="{999FF236-4AEB-2C4B-B444-415AA351C663}" srcOrd="0" destOrd="0" presId="urn:microsoft.com/office/officeart/2009/3/layout/HorizontalOrganizationChart"/>
    <dgm:cxn modelId="{D5326BC5-E649-2A48-9523-413E4E8CDD44}" type="presOf" srcId="{92D7AA96-25A0-FA40-BE1E-6974CDEA0BD4}" destId="{31B02728-6C57-8540-82A9-F7F3B6EE1FF1}" srcOrd="0" destOrd="0" presId="urn:microsoft.com/office/officeart/2009/3/layout/HorizontalOrganizationChart"/>
    <dgm:cxn modelId="{0E7DCBCC-FBEA-B24A-8963-2612E62BFA47}" type="presOf" srcId="{B1E8D0E1-544C-6C4D-93B1-EFEA541F78E0}" destId="{8D68FE01-C56C-F745-A054-82AC34D2117B}" srcOrd="0" destOrd="0" presId="urn:microsoft.com/office/officeart/2009/3/layout/HorizontalOrganizationChart"/>
    <dgm:cxn modelId="{A48B7CD8-803C-4B46-B613-D0216916CA21}" type="presOf" srcId="{D0A0894C-EA31-F04C-8EBF-1FE3CA3563B3}" destId="{1F7A455A-146E-B848-910E-0B39A72C6422}" srcOrd="0" destOrd="0" presId="urn:microsoft.com/office/officeart/2009/3/layout/HorizontalOrganizationChart"/>
    <dgm:cxn modelId="{2832C8DF-9D5C-7240-B608-689736496188}" srcId="{B1E8D0E1-544C-6C4D-93B1-EFEA541F78E0}" destId="{D0A0894C-EA31-F04C-8EBF-1FE3CA3563B3}" srcOrd="0" destOrd="0" parTransId="{84CA1D35-3415-A048-91A0-35C93D969A7C}" sibTransId="{796C8AEC-0843-584E-8910-79E0DF438FCA}"/>
    <dgm:cxn modelId="{9BE05BF5-0BB2-684F-ABE5-F7989605FFBC}" type="presOf" srcId="{B1E8D0E1-544C-6C4D-93B1-EFEA541F78E0}" destId="{7D9F2C9A-8EDC-5848-A9D9-1E0F721149C7}" srcOrd="1" destOrd="0" presId="urn:microsoft.com/office/officeart/2009/3/layout/HorizontalOrganizationChart"/>
    <dgm:cxn modelId="{CD6775FA-7679-FC46-9499-54B0FEA4BDEA}" type="presOf" srcId="{558F6399-C110-7E4C-9EF5-5E89E32DC4DC}" destId="{4D10AC17-78DB-C441-B723-77884964DD6A}" srcOrd="1" destOrd="0" presId="urn:microsoft.com/office/officeart/2009/3/layout/HorizontalOrganizationChart"/>
    <dgm:cxn modelId="{3AAFA1A1-9E7A-D84E-A5F2-4A54256F2CF9}" type="presParOf" srcId="{31B02728-6C57-8540-82A9-F7F3B6EE1FF1}" destId="{8802242C-8B0D-F246-BBD9-169C0E28ABD3}" srcOrd="0" destOrd="0" presId="urn:microsoft.com/office/officeart/2009/3/layout/HorizontalOrganizationChart"/>
    <dgm:cxn modelId="{A3B905F8-D5FE-4A40-B137-193BC949CFB2}" type="presParOf" srcId="{8802242C-8B0D-F246-BBD9-169C0E28ABD3}" destId="{43A9F9DA-1C04-2C41-99FC-EFFDA522E9C9}" srcOrd="0" destOrd="0" presId="urn:microsoft.com/office/officeart/2009/3/layout/HorizontalOrganizationChart"/>
    <dgm:cxn modelId="{88761738-619A-264A-8856-134E3F3DBFD1}" type="presParOf" srcId="{43A9F9DA-1C04-2C41-99FC-EFFDA522E9C9}" destId="{8D68FE01-C56C-F745-A054-82AC34D2117B}" srcOrd="0" destOrd="0" presId="urn:microsoft.com/office/officeart/2009/3/layout/HorizontalOrganizationChart"/>
    <dgm:cxn modelId="{EE266895-B835-4447-A595-4C080508A93F}" type="presParOf" srcId="{43A9F9DA-1C04-2C41-99FC-EFFDA522E9C9}" destId="{7D9F2C9A-8EDC-5848-A9D9-1E0F721149C7}" srcOrd="1" destOrd="0" presId="urn:microsoft.com/office/officeart/2009/3/layout/HorizontalOrganizationChart"/>
    <dgm:cxn modelId="{315F1820-02F5-6949-947B-D940C0289086}" type="presParOf" srcId="{8802242C-8B0D-F246-BBD9-169C0E28ABD3}" destId="{09507973-8DBA-0448-B70B-4668B7CBF0CD}" srcOrd="1" destOrd="0" presId="urn:microsoft.com/office/officeart/2009/3/layout/HorizontalOrganizationChart"/>
    <dgm:cxn modelId="{C78E2790-EBF2-8648-B669-77E184FF05BE}" type="presParOf" srcId="{09507973-8DBA-0448-B70B-4668B7CBF0CD}" destId="{AAA83ADB-3079-BB4C-93AF-4F7E3E37EE8E}" srcOrd="0" destOrd="0" presId="urn:microsoft.com/office/officeart/2009/3/layout/HorizontalOrganizationChart"/>
    <dgm:cxn modelId="{22E4FBDF-8FF4-3C47-8E68-58373257DAB8}" type="presParOf" srcId="{09507973-8DBA-0448-B70B-4668B7CBF0CD}" destId="{B51F4423-8131-A246-9AB5-B5EDDB0AF2F4}" srcOrd="1" destOrd="0" presId="urn:microsoft.com/office/officeart/2009/3/layout/HorizontalOrganizationChart"/>
    <dgm:cxn modelId="{B3F91CA3-9081-4D49-905C-FCA377427766}" type="presParOf" srcId="{B51F4423-8131-A246-9AB5-B5EDDB0AF2F4}" destId="{C7DFEBFB-0341-0C4F-A8F9-7C8D7B50B929}" srcOrd="0" destOrd="0" presId="urn:microsoft.com/office/officeart/2009/3/layout/HorizontalOrganizationChart"/>
    <dgm:cxn modelId="{88B0B5DF-2AF0-D44D-B0D9-3D0B706DC1C5}" type="presParOf" srcId="{C7DFEBFB-0341-0C4F-A8F9-7C8D7B50B929}" destId="{1F7A455A-146E-B848-910E-0B39A72C6422}" srcOrd="0" destOrd="0" presId="urn:microsoft.com/office/officeart/2009/3/layout/HorizontalOrganizationChart"/>
    <dgm:cxn modelId="{10B3F7C9-4A6A-4F49-B658-708EC38C0CFF}" type="presParOf" srcId="{C7DFEBFB-0341-0C4F-A8F9-7C8D7B50B929}" destId="{D26E7DFB-58C0-5F43-B0FA-F893EF3F2F3A}" srcOrd="1" destOrd="0" presId="urn:microsoft.com/office/officeart/2009/3/layout/HorizontalOrganizationChart"/>
    <dgm:cxn modelId="{C738A34A-FF03-D843-9280-883B02928BF4}" type="presParOf" srcId="{B51F4423-8131-A246-9AB5-B5EDDB0AF2F4}" destId="{EC493EB4-DF2C-FA4A-8D4C-05459EB6A69F}" srcOrd="1" destOrd="0" presId="urn:microsoft.com/office/officeart/2009/3/layout/HorizontalOrganizationChart"/>
    <dgm:cxn modelId="{79C412AB-7BA7-9E4A-84A3-9553069AF585}" type="presParOf" srcId="{B51F4423-8131-A246-9AB5-B5EDDB0AF2F4}" destId="{6B24C59F-B843-1243-A0A4-0298FCD0EFA8}" srcOrd="2" destOrd="0" presId="urn:microsoft.com/office/officeart/2009/3/layout/HorizontalOrganizationChart"/>
    <dgm:cxn modelId="{30E13D80-CD29-7B40-BDF6-277C7A92D15D}" type="presParOf" srcId="{09507973-8DBA-0448-B70B-4668B7CBF0CD}" destId="{999FF236-4AEB-2C4B-B444-415AA351C663}" srcOrd="2" destOrd="0" presId="urn:microsoft.com/office/officeart/2009/3/layout/HorizontalOrganizationChart"/>
    <dgm:cxn modelId="{A0020147-2E60-994B-AF0D-8FE8CB2A9931}" type="presParOf" srcId="{09507973-8DBA-0448-B70B-4668B7CBF0CD}" destId="{A73F1A25-1D2D-B54C-A8F9-FABBD31BE90A}" srcOrd="3" destOrd="0" presId="urn:microsoft.com/office/officeart/2009/3/layout/HorizontalOrganizationChart"/>
    <dgm:cxn modelId="{00AA8BAE-ADC3-8548-BA30-991CA188F397}" type="presParOf" srcId="{A73F1A25-1D2D-B54C-A8F9-FABBD31BE90A}" destId="{F925844C-61D4-E240-96C1-FF67CE8C7E7E}" srcOrd="0" destOrd="0" presId="urn:microsoft.com/office/officeart/2009/3/layout/HorizontalOrganizationChart"/>
    <dgm:cxn modelId="{FF6C80C9-DCDC-2442-9A9E-93EC10F16A67}" type="presParOf" srcId="{F925844C-61D4-E240-96C1-FF67CE8C7E7E}" destId="{BA5871D9-8320-F34F-B70B-79B71C88AD04}" srcOrd="0" destOrd="0" presId="urn:microsoft.com/office/officeart/2009/3/layout/HorizontalOrganizationChart"/>
    <dgm:cxn modelId="{33B0D6F8-6559-8540-B19D-809C10E73A56}" type="presParOf" srcId="{F925844C-61D4-E240-96C1-FF67CE8C7E7E}" destId="{4D10AC17-78DB-C441-B723-77884964DD6A}" srcOrd="1" destOrd="0" presId="urn:microsoft.com/office/officeart/2009/3/layout/HorizontalOrganizationChart"/>
    <dgm:cxn modelId="{2C7D4499-0C5A-D34C-BC8A-C4C0BEEE3DDB}" type="presParOf" srcId="{A73F1A25-1D2D-B54C-A8F9-FABBD31BE90A}" destId="{DE4688B9-5292-F845-B3D0-68573CBEB74E}" srcOrd="1" destOrd="0" presId="urn:microsoft.com/office/officeart/2009/3/layout/HorizontalOrganizationChart"/>
    <dgm:cxn modelId="{7E74BCCC-CA19-044B-B075-3B9EA121D72C}" type="presParOf" srcId="{A73F1A25-1D2D-B54C-A8F9-FABBD31BE90A}" destId="{AA9E9223-3EA9-0045-9D4E-2B061395D433}" srcOrd="2" destOrd="0" presId="urn:microsoft.com/office/officeart/2009/3/layout/HorizontalOrganizationChart"/>
    <dgm:cxn modelId="{7A65739C-71B2-114C-9C2E-D090897606B7}" type="presParOf" srcId="{8802242C-8B0D-F246-BBD9-169C0E28ABD3}" destId="{4FD17A88-797D-3E44-999D-6B3A9186D8F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4F78C2-3FC2-9A4B-BC04-5D0C13221379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484DA-C530-5949-8280-3EE36A84F01E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Perikatan</a:t>
          </a:r>
          <a:endParaRPr lang="en-US" dirty="0">
            <a:solidFill>
              <a:schemeClr val="bg1"/>
            </a:solidFill>
          </a:endParaRPr>
        </a:p>
      </dgm:t>
    </dgm:pt>
    <dgm:pt modelId="{8DAA2905-103D-4347-B51D-7D0437EC1212}" type="parTrans" cxnId="{DF5AF568-1650-B443-9D89-E8D09FBDADD4}">
      <dgm:prSet/>
      <dgm:spPr/>
      <dgm:t>
        <a:bodyPr/>
        <a:lstStyle/>
        <a:p>
          <a:endParaRPr lang="en-US"/>
        </a:p>
      </dgm:t>
    </dgm:pt>
    <dgm:pt modelId="{204DB218-6195-C647-B471-B692DCB5C529}" type="sibTrans" cxnId="{DF5AF568-1650-B443-9D89-E8D09FBDADD4}">
      <dgm:prSet/>
      <dgm:spPr/>
      <dgm:t>
        <a:bodyPr/>
        <a:lstStyle/>
        <a:p>
          <a:endParaRPr lang="en-US"/>
        </a:p>
      </dgm:t>
    </dgm:pt>
    <dgm:pt modelId="{65DB81E1-8590-9849-801E-C67F1429417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Perjanjian</a:t>
          </a:r>
          <a:endParaRPr lang="en-US" dirty="0">
            <a:solidFill>
              <a:schemeClr val="bg1"/>
            </a:solidFill>
          </a:endParaRPr>
        </a:p>
      </dgm:t>
    </dgm:pt>
    <dgm:pt modelId="{249CBB0D-1290-6A4E-BD94-FB2274FE4864}" type="parTrans" cxnId="{6FE241AD-FFB8-134D-932E-BEA87175CCF7}">
      <dgm:prSet/>
      <dgm:spPr/>
      <dgm:t>
        <a:bodyPr/>
        <a:lstStyle/>
        <a:p>
          <a:endParaRPr lang="en-US"/>
        </a:p>
      </dgm:t>
    </dgm:pt>
    <dgm:pt modelId="{5415382B-D26F-4E40-9912-ABAFD11FBB3D}" type="sibTrans" cxnId="{6FE241AD-FFB8-134D-932E-BEA87175CCF7}">
      <dgm:prSet/>
      <dgm:spPr/>
      <dgm:t>
        <a:bodyPr/>
        <a:lstStyle/>
        <a:p>
          <a:endParaRPr lang="en-US"/>
        </a:p>
      </dgm:t>
    </dgm:pt>
    <dgm:pt modelId="{233BA7E5-7BC0-5945-8D43-67A4C43A0FCC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Undang-Undang</a:t>
          </a:r>
          <a:endParaRPr lang="en-US" dirty="0">
            <a:solidFill>
              <a:schemeClr val="bg1"/>
            </a:solidFill>
          </a:endParaRPr>
        </a:p>
      </dgm:t>
    </dgm:pt>
    <dgm:pt modelId="{09C43288-F78E-5543-BDEA-38BB70AB0117}" type="parTrans" cxnId="{09E2A899-12DD-6546-A25F-9336BEE1FDDF}">
      <dgm:prSet/>
      <dgm:spPr/>
      <dgm:t>
        <a:bodyPr/>
        <a:lstStyle/>
        <a:p>
          <a:endParaRPr lang="en-US"/>
        </a:p>
      </dgm:t>
    </dgm:pt>
    <dgm:pt modelId="{171D79E9-DC57-144C-931C-D02D3F0DF9EF}" type="sibTrans" cxnId="{09E2A899-12DD-6546-A25F-9336BEE1FDDF}">
      <dgm:prSet/>
      <dgm:spPr/>
      <dgm:t>
        <a:bodyPr/>
        <a:lstStyle/>
        <a:p>
          <a:endParaRPr lang="en-US"/>
        </a:p>
      </dgm:t>
    </dgm:pt>
    <dgm:pt modelId="{19DDEB94-6C0C-C546-9126-EBDCD9DFE282}" type="pres">
      <dgm:prSet presAssocID="{2B4F78C2-3FC2-9A4B-BC04-5D0C1322137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B96B1B-CE81-9842-A367-6D6B4A8FA471}" type="pres">
      <dgm:prSet presAssocID="{D3B484DA-C530-5949-8280-3EE36A84F01E}" presName="hierRoot1" presStyleCnt="0">
        <dgm:presLayoutVars>
          <dgm:hierBranch val="init"/>
        </dgm:presLayoutVars>
      </dgm:prSet>
      <dgm:spPr/>
    </dgm:pt>
    <dgm:pt modelId="{4345688C-DC45-5740-A34B-2882B143BA1E}" type="pres">
      <dgm:prSet presAssocID="{D3B484DA-C530-5949-8280-3EE36A84F01E}" presName="rootComposite1" presStyleCnt="0"/>
      <dgm:spPr/>
    </dgm:pt>
    <dgm:pt modelId="{A04072F5-B6D3-574A-A306-EA570ADB6F87}" type="pres">
      <dgm:prSet presAssocID="{D3B484DA-C530-5949-8280-3EE36A84F01E}" presName="rootText1" presStyleLbl="alignAcc1" presStyleIdx="0" presStyleCnt="0">
        <dgm:presLayoutVars>
          <dgm:chPref val="3"/>
        </dgm:presLayoutVars>
      </dgm:prSet>
      <dgm:spPr/>
    </dgm:pt>
    <dgm:pt modelId="{CCCC7CB0-C885-9049-AD75-A5B113E62D27}" type="pres">
      <dgm:prSet presAssocID="{D3B484DA-C530-5949-8280-3EE36A84F01E}" presName="topArc1" presStyleLbl="parChTrans1D1" presStyleIdx="0" presStyleCnt="6"/>
      <dgm:spPr/>
    </dgm:pt>
    <dgm:pt modelId="{F5E713CA-3DA2-E146-B28F-CD5ACFDEEBC7}" type="pres">
      <dgm:prSet presAssocID="{D3B484DA-C530-5949-8280-3EE36A84F01E}" presName="bottomArc1" presStyleLbl="parChTrans1D1" presStyleIdx="1" presStyleCnt="6"/>
      <dgm:spPr/>
    </dgm:pt>
    <dgm:pt modelId="{89A405F8-F76D-C040-BB43-1C80E082496C}" type="pres">
      <dgm:prSet presAssocID="{D3B484DA-C530-5949-8280-3EE36A84F01E}" presName="topConnNode1" presStyleLbl="node1" presStyleIdx="0" presStyleCnt="0"/>
      <dgm:spPr/>
    </dgm:pt>
    <dgm:pt modelId="{1048A870-EF60-7349-857B-6A1E09D060D2}" type="pres">
      <dgm:prSet presAssocID="{D3B484DA-C530-5949-8280-3EE36A84F01E}" presName="hierChild2" presStyleCnt="0"/>
      <dgm:spPr/>
    </dgm:pt>
    <dgm:pt modelId="{60204144-C7D0-FE43-B01F-CEDC2CA1E71B}" type="pres">
      <dgm:prSet presAssocID="{249CBB0D-1290-6A4E-BD94-FB2274FE4864}" presName="Name28" presStyleLbl="parChTrans1D2" presStyleIdx="0" presStyleCnt="2"/>
      <dgm:spPr/>
    </dgm:pt>
    <dgm:pt modelId="{F54C8850-DE84-C749-BD22-63732A21F176}" type="pres">
      <dgm:prSet presAssocID="{65DB81E1-8590-9849-801E-C67F14294171}" presName="hierRoot2" presStyleCnt="0">
        <dgm:presLayoutVars>
          <dgm:hierBranch val="init"/>
        </dgm:presLayoutVars>
      </dgm:prSet>
      <dgm:spPr/>
    </dgm:pt>
    <dgm:pt modelId="{AFFB0748-12F7-384D-86F1-672ECD587061}" type="pres">
      <dgm:prSet presAssocID="{65DB81E1-8590-9849-801E-C67F14294171}" presName="rootComposite2" presStyleCnt="0"/>
      <dgm:spPr/>
    </dgm:pt>
    <dgm:pt modelId="{11E66DC0-9333-2E4D-B51E-02E243CF12B3}" type="pres">
      <dgm:prSet presAssocID="{65DB81E1-8590-9849-801E-C67F14294171}" presName="rootText2" presStyleLbl="alignAcc1" presStyleIdx="0" presStyleCnt="0">
        <dgm:presLayoutVars>
          <dgm:chPref val="3"/>
        </dgm:presLayoutVars>
      </dgm:prSet>
      <dgm:spPr/>
    </dgm:pt>
    <dgm:pt modelId="{5904CC71-9051-E64A-9810-99C697F7D448}" type="pres">
      <dgm:prSet presAssocID="{65DB81E1-8590-9849-801E-C67F14294171}" presName="topArc2" presStyleLbl="parChTrans1D1" presStyleIdx="2" presStyleCnt="6"/>
      <dgm:spPr/>
    </dgm:pt>
    <dgm:pt modelId="{8CD3B967-2DC0-4B4A-9081-CFBE4FD7CF02}" type="pres">
      <dgm:prSet presAssocID="{65DB81E1-8590-9849-801E-C67F14294171}" presName="bottomArc2" presStyleLbl="parChTrans1D1" presStyleIdx="3" presStyleCnt="6"/>
      <dgm:spPr/>
    </dgm:pt>
    <dgm:pt modelId="{46E6CC35-2DA4-4346-ADA6-FA21F8F637A6}" type="pres">
      <dgm:prSet presAssocID="{65DB81E1-8590-9849-801E-C67F14294171}" presName="topConnNode2" presStyleLbl="node2" presStyleIdx="0" presStyleCnt="0"/>
      <dgm:spPr/>
    </dgm:pt>
    <dgm:pt modelId="{E3F24A27-7D2F-1B48-B6E1-DB87ABFD76E3}" type="pres">
      <dgm:prSet presAssocID="{65DB81E1-8590-9849-801E-C67F14294171}" presName="hierChild4" presStyleCnt="0"/>
      <dgm:spPr/>
    </dgm:pt>
    <dgm:pt modelId="{97DDA70B-A766-AA48-936E-835B61095BAA}" type="pres">
      <dgm:prSet presAssocID="{65DB81E1-8590-9849-801E-C67F14294171}" presName="hierChild5" presStyleCnt="0"/>
      <dgm:spPr/>
    </dgm:pt>
    <dgm:pt modelId="{9BA525DD-5D3B-5642-80B1-0CD264C34413}" type="pres">
      <dgm:prSet presAssocID="{09C43288-F78E-5543-BDEA-38BB70AB0117}" presName="Name28" presStyleLbl="parChTrans1D2" presStyleIdx="1" presStyleCnt="2"/>
      <dgm:spPr/>
    </dgm:pt>
    <dgm:pt modelId="{86640D9C-456F-5144-A61A-B13E10A14F52}" type="pres">
      <dgm:prSet presAssocID="{233BA7E5-7BC0-5945-8D43-67A4C43A0FCC}" presName="hierRoot2" presStyleCnt="0">
        <dgm:presLayoutVars>
          <dgm:hierBranch val="init"/>
        </dgm:presLayoutVars>
      </dgm:prSet>
      <dgm:spPr/>
    </dgm:pt>
    <dgm:pt modelId="{AE384F15-68FA-2D4A-A572-F03B101BD870}" type="pres">
      <dgm:prSet presAssocID="{233BA7E5-7BC0-5945-8D43-67A4C43A0FCC}" presName="rootComposite2" presStyleCnt="0"/>
      <dgm:spPr/>
    </dgm:pt>
    <dgm:pt modelId="{D2BF1EC6-84D2-0144-A16A-4080C198A008}" type="pres">
      <dgm:prSet presAssocID="{233BA7E5-7BC0-5945-8D43-67A4C43A0FCC}" presName="rootText2" presStyleLbl="alignAcc1" presStyleIdx="0" presStyleCnt="0">
        <dgm:presLayoutVars>
          <dgm:chPref val="3"/>
        </dgm:presLayoutVars>
      </dgm:prSet>
      <dgm:spPr/>
    </dgm:pt>
    <dgm:pt modelId="{E6D91F18-50D6-534B-9CF5-258ADFA48F05}" type="pres">
      <dgm:prSet presAssocID="{233BA7E5-7BC0-5945-8D43-67A4C43A0FCC}" presName="topArc2" presStyleLbl="parChTrans1D1" presStyleIdx="4" presStyleCnt="6"/>
      <dgm:spPr/>
    </dgm:pt>
    <dgm:pt modelId="{FFC42A0B-0502-6D4E-93EF-1DFCBB244851}" type="pres">
      <dgm:prSet presAssocID="{233BA7E5-7BC0-5945-8D43-67A4C43A0FCC}" presName="bottomArc2" presStyleLbl="parChTrans1D1" presStyleIdx="5" presStyleCnt="6"/>
      <dgm:spPr/>
    </dgm:pt>
    <dgm:pt modelId="{BB9C3FC1-B08C-F848-BCB8-20596081B832}" type="pres">
      <dgm:prSet presAssocID="{233BA7E5-7BC0-5945-8D43-67A4C43A0FCC}" presName="topConnNode2" presStyleLbl="node2" presStyleIdx="0" presStyleCnt="0"/>
      <dgm:spPr/>
    </dgm:pt>
    <dgm:pt modelId="{2D6EB833-4137-AA44-B15A-AF41DE96BF25}" type="pres">
      <dgm:prSet presAssocID="{233BA7E5-7BC0-5945-8D43-67A4C43A0FCC}" presName="hierChild4" presStyleCnt="0"/>
      <dgm:spPr/>
    </dgm:pt>
    <dgm:pt modelId="{7223751C-0216-894E-9F92-CDF3B9C7339D}" type="pres">
      <dgm:prSet presAssocID="{233BA7E5-7BC0-5945-8D43-67A4C43A0FCC}" presName="hierChild5" presStyleCnt="0"/>
      <dgm:spPr/>
    </dgm:pt>
    <dgm:pt modelId="{222B2E97-63FF-4E44-A37C-49ECB7CE40C8}" type="pres">
      <dgm:prSet presAssocID="{D3B484DA-C530-5949-8280-3EE36A84F01E}" presName="hierChild3" presStyleCnt="0"/>
      <dgm:spPr/>
    </dgm:pt>
  </dgm:ptLst>
  <dgm:cxnLst>
    <dgm:cxn modelId="{59960D21-E682-754A-A226-A2C3682AA6BA}" type="presOf" srcId="{D3B484DA-C530-5949-8280-3EE36A84F01E}" destId="{89A405F8-F76D-C040-BB43-1C80E082496C}" srcOrd="1" destOrd="0" presId="urn:microsoft.com/office/officeart/2008/layout/HalfCircleOrganizationChart"/>
    <dgm:cxn modelId="{3BEAFD23-50B6-8E4D-8CA6-6734BC94AE28}" type="presOf" srcId="{233BA7E5-7BC0-5945-8D43-67A4C43A0FCC}" destId="{D2BF1EC6-84D2-0144-A16A-4080C198A008}" srcOrd="0" destOrd="0" presId="urn:microsoft.com/office/officeart/2008/layout/HalfCircleOrganizationChart"/>
    <dgm:cxn modelId="{5AA51A44-5E1E-4645-B36A-A9863A8B5F54}" type="presOf" srcId="{D3B484DA-C530-5949-8280-3EE36A84F01E}" destId="{A04072F5-B6D3-574A-A306-EA570ADB6F87}" srcOrd="0" destOrd="0" presId="urn:microsoft.com/office/officeart/2008/layout/HalfCircleOrganizationChart"/>
    <dgm:cxn modelId="{D0E6965D-D970-DF42-894D-4A22B5A7BA63}" type="presOf" srcId="{65DB81E1-8590-9849-801E-C67F14294171}" destId="{46E6CC35-2DA4-4346-ADA6-FA21F8F637A6}" srcOrd="1" destOrd="0" presId="urn:microsoft.com/office/officeart/2008/layout/HalfCircleOrganizationChart"/>
    <dgm:cxn modelId="{0AF0D65F-6371-EC48-B812-EAA408453E5F}" type="presOf" srcId="{233BA7E5-7BC0-5945-8D43-67A4C43A0FCC}" destId="{BB9C3FC1-B08C-F848-BCB8-20596081B832}" srcOrd="1" destOrd="0" presId="urn:microsoft.com/office/officeart/2008/layout/HalfCircleOrganizationChart"/>
    <dgm:cxn modelId="{DF5AF568-1650-B443-9D89-E8D09FBDADD4}" srcId="{2B4F78C2-3FC2-9A4B-BC04-5D0C13221379}" destId="{D3B484DA-C530-5949-8280-3EE36A84F01E}" srcOrd="0" destOrd="0" parTransId="{8DAA2905-103D-4347-B51D-7D0437EC1212}" sibTransId="{204DB218-6195-C647-B471-B692DCB5C529}"/>
    <dgm:cxn modelId="{5C2D8C88-1C12-AD40-ABF2-C63160871F8F}" type="presOf" srcId="{65DB81E1-8590-9849-801E-C67F14294171}" destId="{11E66DC0-9333-2E4D-B51E-02E243CF12B3}" srcOrd="0" destOrd="0" presId="urn:microsoft.com/office/officeart/2008/layout/HalfCircleOrganizationChart"/>
    <dgm:cxn modelId="{C949308D-E8D1-8E42-A83A-A0A16196DEA3}" type="presOf" srcId="{09C43288-F78E-5543-BDEA-38BB70AB0117}" destId="{9BA525DD-5D3B-5642-80B1-0CD264C34413}" srcOrd="0" destOrd="0" presId="urn:microsoft.com/office/officeart/2008/layout/HalfCircleOrganizationChart"/>
    <dgm:cxn modelId="{71CAEB91-8522-2F46-95EC-1E3C851777DB}" type="presOf" srcId="{249CBB0D-1290-6A4E-BD94-FB2274FE4864}" destId="{60204144-C7D0-FE43-B01F-CEDC2CA1E71B}" srcOrd="0" destOrd="0" presId="urn:microsoft.com/office/officeart/2008/layout/HalfCircleOrganizationChart"/>
    <dgm:cxn modelId="{09E2A899-12DD-6546-A25F-9336BEE1FDDF}" srcId="{D3B484DA-C530-5949-8280-3EE36A84F01E}" destId="{233BA7E5-7BC0-5945-8D43-67A4C43A0FCC}" srcOrd="1" destOrd="0" parTransId="{09C43288-F78E-5543-BDEA-38BB70AB0117}" sibTransId="{171D79E9-DC57-144C-931C-D02D3F0DF9EF}"/>
    <dgm:cxn modelId="{6FE241AD-FFB8-134D-932E-BEA87175CCF7}" srcId="{D3B484DA-C530-5949-8280-3EE36A84F01E}" destId="{65DB81E1-8590-9849-801E-C67F14294171}" srcOrd="0" destOrd="0" parTransId="{249CBB0D-1290-6A4E-BD94-FB2274FE4864}" sibTransId="{5415382B-D26F-4E40-9912-ABAFD11FBB3D}"/>
    <dgm:cxn modelId="{A7AF52F4-7F54-3542-8518-DD9AD6B25BD2}" type="presOf" srcId="{2B4F78C2-3FC2-9A4B-BC04-5D0C13221379}" destId="{19DDEB94-6C0C-C546-9126-EBDCD9DFE282}" srcOrd="0" destOrd="0" presId="urn:microsoft.com/office/officeart/2008/layout/HalfCircleOrganizationChart"/>
    <dgm:cxn modelId="{EC72D761-8A90-7B48-A45F-9A852C01ACF3}" type="presParOf" srcId="{19DDEB94-6C0C-C546-9126-EBDCD9DFE282}" destId="{7DB96B1B-CE81-9842-A367-6D6B4A8FA471}" srcOrd="0" destOrd="0" presId="urn:microsoft.com/office/officeart/2008/layout/HalfCircleOrganizationChart"/>
    <dgm:cxn modelId="{2D0713FE-E7B2-6A43-87F9-E5C2EE29D503}" type="presParOf" srcId="{7DB96B1B-CE81-9842-A367-6D6B4A8FA471}" destId="{4345688C-DC45-5740-A34B-2882B143BA1E}" srcOrd="0" destOrd="0" presId="urn:microsoft.com/office/officeart/2008/layout/HalfCircleOrganizationChart"/>
    <dgm:cxn modelId="{147302D0-3B97-9642-B4A6-3862CD6FE43D}" type="presParOf" srcId="{4345688C-DC45-5740-A34B-2882B143BA1E}" destId="{A04072F5-B6D3-574A-A306-EA570ADB6F87}" srcOrd="0" destOrd="0" presId="urn:microsoft.com/office/officeart/2008/layout/HalfCircleOrganizationChart"/>
    <dgm:cxn modelId="{6F30D7C9-5407-DF41-AE3E-BE2CB64BC1FC}" type="presParOf" srcId="{4345688C-DC45-5740-A34B-2882B143BA1E}" destId="{CCCC7CB0-C885-9049-AD75-A5B113E62D27}" srcOrd="1" destOrd="0" presId="urn:microsoft.com/office/officeart/2008/layout/HalfCircleOrganizationChart"/>
    <dgm:cxn modelId="{465ECE03-518F-FB4A-8849-83230757EC67}" type="presParOf" srcId="{4345688C-DC45-5740-A34B-2882B143BA1E}" destId="{F5E713CA-3DA2-E146-B28F-CD5ACFDEEBC7}" srcOrd="2" destOrd="0" presId="urn:microsoft.com/office/officeart/2008/layout/HalfCircleOrganizationChart"/>
    <dgm:cxn modelId="{118EA965-4FA3-254F-88C6-CF787365D8A6}" type="presParOf" srcId="{4345688C-DC45-5740-A34B-2882B143BA1E}" destId="{89A405F8-F76D-C040-BB43-1C80E082496C}" srcOrd="3" destOrd="0" presId="urn:microsoft.com/office/officeart/2008/layout/HalfCircleOrganizationChart"/>
    <dgm:cxn modelId="{DBAA700D-23BF-2747-B776-13971786C778}" type="presParOf" srcId="{7DB96B1B-CE81-9842-A367-6D6B4A8FA471}" destId="{1048A870-EF60-7349-857B-6A1E09D060D2}" srcOrd="1" destOrd="0" presId="urn:microsoft.com/office/officeart/2008/layout/HalfCircleOrganizationChart"/>
    <dgm:cxn modelId="{BDD3AD93-457E-704E-889B-AD2C6B57F836}" type="presParOf" srcId="{1048A870-EF60-7349-857B-6A1E09D060D2}" destId="{60204144-C7D0-FE43-B01F-CEDC2CA1E71B}" srcOrd="0" destOrd="0" presId="urn:microsoft.com/office/officeart/2008/layout/HalfCircleOrganizationChart"/>
    <dgm:cxn modelId="{40791907-7010-344B-86A7-31B3D74BC927}" type="presParOf" srcId="{1048A870-EF60-7349-857B-6A1E09D060D2}" destId="{F54C8850-DE84-C749-BD22-63732A21F176}" srcOrd="1" destOrd="0" presId="urn:microsoft.com/office/officeart/2008/layout/HalfCircleOrganizationChart"/>
    <dgm:cxn modelId="{BDFF3E03-4038-094F-B939-06108717607E}" type="presParOf" srcId="{F54C8850-DE84-C749-BD22-63732A21F176}" destId="{AFFB0748-12F7-384D-86F1-672ECD587061}" srcOrd="0" destOrd="0" presId="urn:microsoft.com/office/officeart/2008/layout/HalfCircleOrganizationChart"/>
    <dgm:cxn modelId="{14B95CD0-8C1E-B443-A130-8830A6CE092A}" type="presParOf" srcId="{AFFB0748-12F7-384D-86F1-672ECD587061}" destId="{11E66DC0-9333-2E4D-B51E-02E243CF12B3}" srcOrd="0" destOrd="0" presId="urn:microsoft.com/office/officeart/2008/layout/HalfCircleOrganizationChart"/>
    <dgm:cxn modelId="{DD05C672-75C6-7446-8147-D374277FF922}" type="presParOf" srcId="{AFFB0748-12F7-384D-86F1-672ECD587061}" destId="{5904CC71-9051-E64A-9810-99C697F7D448}" srcOrd="1" destOrd="0" presId="urn:microsoft.com/office/officeart/2008/layout/HalfCircleOrganizationChart"/>
    <dgm:cxn modelId="{AA347592-968F-CE46-9135-9D7BEBDCE3A3}" type="presParOf" srcId="{AFFB0748-12F7-384D-86F1-672ECD587061}" destId="{8CD3B967-2DC0-4B4A-9081-CFBE4FD7CF02}" srcOrd="2" destOrd="0" presId="urn:microsoft.com/office/officeart/2008/layout/HalfCircleOrganizationChart"/>
    <dgm:cxn modelId="{B07F1047-712E-3243-8186-051406E0856D}" type="presParOf" srcId="{AFFB0748-12F7-384D-86F1-672ECD587061}" destId="{46E6CC35-2DA4-4346-ADA6-FA21F8F637A6}" srcOrd="3" destOrd="0" presId="urn:microsoft.com/office/officeart/2008/layout/HalfCircleOrganizationChart"/>
    <dgm:cxn modelId="{BFA38343-A3DE-9649-9FD5-0DB6F971CCAD}" type="presParOf" srcId="{F54C8850-DE84-C749-BD22-63732A21F176}" destId="{E3F24A27-7D2F-1B48-B6E1-DB87ABFD76E3}" srcOrd="1" destOrd="0" presId="urn:microsoft.com/office/officeart/2008/layout/HalfCircleOrganizationChart"/>
    <dgm:cxn modelId="{B4FA3EA5-EC8A-CD4C-B652-F1D226B99FCE}" type="presParOf" srcId="{F54C8850-DE84-C749-BD22-63732A21F176}" destId="{97DDA70B-A766-AA48-936E-835B61095BAA}" srcOrd="2" destOrd="0" presId="urn:microsoft.com/office/officeart/2008/layout/HalfCircleOrganizationChart"/>
    <dgm:cxn modelId="{6F969728-571B-3341-BF15-A6D5AE4E2C5A}" type="presParOf" srcId="{1048A870-EF60-7349-857B-6A1E09D060D2}" destId="{9BA525DD-5D3B-5642-80B1-0CD264C34413}" srcOrd="2" destOrd="0" presId="urn:microsoft.com/office/officeart/2008/layout/HalfCircleOrganizationChart"/>
    <dgm:cxn modelId="{B93D5894-D164-5145-9756-B7FAE402E8F1}" type="presParOf" srcId="{1048A870-EF60-7349-857B-6A1E09D060D2}" destId="{86640D9C-456F-5144-A61A-B13E10A14F52}" srcOrd="3" destOrd="0" presId="urn:microsoft.com/office/officeart/2008/layout/HalfCircleOrganizationChart"/>
    <dgm:cxn modelId="{F9EF7806-1555-0C4F-A3FC-E8D5F12E79D2}" type="presParOf" srcId="{86640D9C-456F-5144-A61A-B13E10A14F52}" destId="{AE384F15-68FA-2D4A-A572-F03B101BD870}" srcOrd="0" destOrd="0" presId="urn:microsoft.com/office/officeart/2008/layout/HalfCircleOrganizationChart"/>
    <dgm:cxn modelId="{10A32CFA-FBFC-5D48-9CA6-EB20DD833D6B}" type="presParOf" srcId="{AE384F15-68FA-2D4A-A572-F03B101BD870}" destId="{D2BF1EC6-84D2-0144-A16A-4080C198A008}" srcOrd="0" destOrd="0" presId="urn:microsoft.com/office/officeart/2008/layout/HalfCircleOrganizationChart"/>
    <dgm:cxn modelId="{B4B70A7D-BC4E-C44A-81BF-A1698471804C}" type="presParOf" srcId="{AE384F15-68FA-2D4A-A572-F03B101BD870}" destId="{E6D91F18-50D6-534B-9CF5-258ADFA48F05}" srcOrd="1" destOrd="0" presId="urn:microsoft.com/office/officeart/2008/layout/HalfCircleOrganizationChart"/>
    <dgm:cxn modelId="{5B9FD6CE-9A64-6949-9F4C-2AC13E0F8860}" type="presParOf" srcId="{AE384F15-68FA-2D4A-A572-F03B101BD870}" destId="{FFC42A0B-0502-6D4E-93EF-1DFCBB244851}" srcOrd="2" destOrd="0" presId="urn:microsoft.com/office/officeart/2008/layout/HalfCircleOrganizationChart"/>
    <dgm:cxn modelId="{6E0BC394-76C7-B64B-BFC3-55191AD852C6}" type="presParOf" srcId="{AE384F15-68FA-2D4A-A572-F03B101BD870}" destId="{BB9C3FC1-B08C-F848-BCB8-20596081B832}" srcOrd="3" destOrd="0" presId="urn:microsoft.com/office/officeart/2008/layout/HalfCircleOrganizationChart"/>
    <dgm:cxn modelId="{2F00581E-74FB-594A-B94B-F04749D39B8B}" type="presParOf" srcId="{86640D9C-456F-5144-A61A-B13E10A14F52}" destId="{2D6EB833-4137-AA44-B15A-AF41DE96BF25}" srcOrd="1" destOrd="0" presId="urn:microsoft.com/office/officeart/2008/layout/HalfCircleOrganizationChart"/>
    <dgm:cxn modelId="{E7672D4E-0630-094C-B180-EB4BFEAF65CC}" type="presParOf" srcId="{86640D9C-456F-5144-A61A-B13E10A14F52}" destId="{7223751C-0216-894E-9F92-CDF3B9C7339D}" srcOrd="2" destOrd="0" presId="urn:microsoft.com/office/officeart/2008/layout/HalfCircleOrganizationChart"/>
    <dgm:cxn modelId="{86C82C24-9549-1147-B890-2101664CF738}" type="presParOf" srcId="{7DB96B1B-CE81-9842-A367-6D6B4A8FA471}" destId="{222B2E97-63FF-4E44-A37C-49ECB7CE40C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F8FB-B6D3-E540-878F-C3CFF0294B1D}">
      <dsp:nvSpPr>
        <dsp:cNvPr id="0" name=""/>
        <dsp:cNvSpPr/>
      </dsp:nvSpPr>
      <dsp:spPr>
        <a:xfrm>
          <a:off x="1554479" y="47942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Etik</a:t>
          </a:r>
          <a:endParaRPr lang="en-US" sz="3600" kern="1200" dirty="0"/>
        </a:p>
      </dsp:txBody>
      <dsp:txXfrm>
        <a:off x="1861312" y="450659"/>
        <a:ext cx="1687576" cy="1035558"/>
      </dsp:txXfrm>
    </dsp:sp>
    <dsp:sp modelId="{C8D5C756-685E-5A4C-B27C-32BD39DFCF70}">
      <dsp:nvSpPr>
        <dsp:cNvPr id="0" name=""/>
        <dsp:cNvSpPr/>
      </dsp:nvSpPr>
      <dsp:spPr>
        <a:xfrm>
          <a:off x="2384844" y="1486217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Disiplin</a:t>
          </a:r>
          <a:endParaRPr lang="en-US" sz="3600" kern="1200" dirty="0"/>
        </a:p>
      </dsp:txBody>
      <dsp:txXfrm>
        <a:off x="3088640" y="2080704"/>
        <a:ext cx="1380744" cy="1265682"/>
      </dsp:txXfrm>
    </dsp:sp>
    <dsp:sp modelId="{516A0C85-4EDC-E349-9C4B-8DCD6702FDEB}">
      <dsp:nvSpPr>
        <dsp:cNvPr id="0" name=""/>
        <dsp:cNvSpPr/>
      </dsp:nvSpPr>
      <dsp:spPr>
        <a:xfrm>
          <a:off x="724115" y="1486217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Hukum</a:t>
          </a:r>
        </a:p>
      </dsp:txBody>
      <dsp:txXfrm>
        <a:off x="940815" y="2080704"/>
        <a:ext cx="1380744" cy="1265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AC70-EE51-D548-8F16-1D302580C7D5}">
      <dsp:nvSpPr>
        <dsp:cNvPr id="0" name=""/>
        <dsp:cNvSpPr/>
      </dsp:nvSpPr>
      <dsp:spPr>
        <a:xfrm>
          <a:off x="787399" y="0"/>
          <a:ext cx="3835400" cy="38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Etik</a:t>
          </a:r>
          <a:endParaRPr lang="en-US" sz="1900" kern="1200" dirty="0"/>
        </a:p>
      </dsp:txBody>
      <dsp:txXfrm>
        <a:off x="2034863" y="191770"/>
        <a:ext cx="1340472" cy="575310"/>
      </dsp:txXfrm>
    </dsp:sp>
    <dsp:sp modelId="{B70CC509-5FE0-5A4B-BDDC-B65E4BB46F6E}">
      <dsp:nvSpPr>
        <dsp:cNvPr id="0" name=""/>
        <dsp:cNvSpPr/>
      </dsp:nvSpPr>
      <dsp:spPr>
        <a:xfrm>
          <a:off x="1266825" y="958850"/>
          <a:ext cx="2876550" cy="28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Disiplin</a:t>
          </a:r>
          <a:endParaRPr lang="en-US" sz="1900" kern="1200" dirty="0"/>
        </a:p>
      </dsp:txBody>
      <dsp:txXfrm>
        <a:off x="2034863" y="1138634"/>
        <a:ext cx="1340472" cy="539353"/>
      </dsp:txXfrm>
    </dsp:sp>
    <dsp:sp modelId="{C8311EE5-6EDF-4C42-BEC5-377E83DEF3A9}">
      <dsp:nvSpPr>
        <dsp:cNvPr id="0" name=""/>
        <dsp:cNvSpPr/>
      </dsp:nvSpPr>
      <dsp:spPr>
        <a:xfrm>
          <a:off x="1746250" y="1917700"/>
          <a:ext cx="1917700" cy="1917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</a:p>
      </dsp:txBody>
      <dsp:txXfrm>
        <a:off x="2027090" y="2397125"/>
        <a:ext cx="1356018" cy="958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E1E0-CC68-2748-B62D-949985E10270}">
      <dsp:nvSpPr>
        <dsp:cNvPr id="0" name=""/>
        <dsp:cNvSpPr/>
      </dsp:nvSpPr>
      <dsp:spPr>
        <a:xfrm>
          <a:off x="1825414" y="815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Etik</a:t>
          </a:r>
          <a:endParaRPr lang="en-US" sz="3600" kern="1200" dirty="0"/>
        </a:p>
      </dsp:txBody>
      <dsp:txXfrm>
        <a:off x="1881240" y="56641"/>
        <a:ext cx="1647719" cy="1031939"/>
      </dsp:txXfrm>
    </dsp:sp>
    <dsp:sp modelId="{D1093795-2384-7B47-834A-C1D63A2A9CF6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2417895" y="288324"/>
              </a:moveTo>
              <a:arcTo wR="1525424" hR="1525424" stAng="18348451" swAng="364753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EDC29-39E6-8648-8A7A-469534A1CBFE}">
      <dsp:nvSpPr>
        <dsp:cNvPr id="0" name=""/>
        <dsp:cNvSpPr/>
      </dsp:nvSpPr>
      <dsp:spPr>
        <a:xfrm>
          <a:off x="3146470" y="2288951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Disiplin</a:t>
          </a:r>
          <a:endParaRPr lang="en-US" sz="3600" kern="1200" dirty="0"/>
        </a:p>
      </dsp:txBody>
      <dsp:txXfrm>
        <a:off x="3202296" y="2344777"/>
        <a:ext cx="1647719" cy="1031939"/>
      </dsp:txXfrm>
    </dsp:sp>
    <dsp:sp modelId="{92010653-DCC7-C048-B366-0770970F62D2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2251384" y="2867028"/>
              </a:moveTo>
              <a:arcTo wR="1525424" hR="1525424" stAng="3694895" swAng="341021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38590-9C98-4047-9CE6-9B78FEBE26FF}">
      <dsp:nvSpPr>
        <dsp:cNvPr id="0" name=""/>
        <dsp:cNvSpPr/>
      </dsp:nvSpPr>
      <dsp:spPr>
        <a:xfrm>
          <a:off x="504357" y="2288951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Hukum</a:t>
          </a:r>
        </a:p>
      </dsp:txBody>
      <dsp:txXfrm>
        <a:off x="560183" y="2344777"/>
        <a:ext cx="1647719" cy="1031939"/>
      </dsp:txXfrm>
    </dsp:sp>
    <dsp:sp modelId="{9C06BC8B-5452-DB43-BFFA-57634C56190F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10108" y="1700747"/>
              </a:moveTo>
              <a:arcTo wR="1525424" hR="1525424" stAng="10404010" swAng="364753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8E066-7930-6A4E-B4BA-385E2669961A}">
      <dsp:nvSpPr>
        <dsp:cNvPr id="0" name=""/>
        <dsp:cNvSpPr/>
      </dsp:nvSpPr>
      <dsp:spPr>
        <a:xfrm>
          <a:off x="6765" y="3756853"/>
          <a:ext cx="2958179" cy="277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Pola </a:t>
          </a:r>
          <a:r>
            <a:rPr lang="en-US" sz="2800" kern="1200" dirty="0" err="1"/>
            <a:t>paternalistik</a:t>
          </a:r>
          <a:r>
            <a:rPr lang="en-US" sz="2800" kern="1200" dirty="0"/>
            <a:t> - </a:t>
          </a:r>
          <a:r>
            <a:rPr lang="en-US" sz="2800" i="1" kern="1200" dirty="0"/>
            <a:t>partnership</a:t>
          </a:r>
          <a:endParaRPr lang="en-US" sz="2800" kern="1200" dirty="0"/>
        </a:p>
      </dsp:txBody>
      <dsp:txXfrm>
        <a:off x="87992" y="3838080"/>
        <a:ext cx="2795725" cy="2610839"/>
      </dsp:txXfrm>
    </dsp:sp>
    <dsp:sp modelId="{674D1FAA-BE36-0441-A832-34F28F86FA89}">
      <dsp:nvSpPr>
        <dsp:cNvPr id="0" name=""/>
        <dsp:cNvSpPr/>
      </dsp:nvSpPr>
      <dsp:spPr>
        <a:xfrm>
          <a:off x="3260763" y="4776685"/>
          <a:ext cx="627134" cy="733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260763" y="4923411"/>
        <a:ext cx="438994" cy="440176"/>
      </dsp:txXfrm>
    </dsp:sp>
    <dsp:sp modelId="{6CC112F1-16B9-B14D-92D1-5A7801980617}">
      <dsp:nvSpPr>
        <dsp:cNvPr id="0" name=""/>
        <dsp:cNvSpPr/>
      </dsp:nvSpPr>
      <dsp:spPr>
        <a:xfrm>
          <a:off x="4148217" y="3756853"/>
          <a:ext cx="2958179" cy="277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Pemahaman</a:t>
          </a:r>
          <a:r>
            <a:rPr lang="en-US" sz="2800" kern="1200" dirty="0"/>
            <a:t> yang </a:t>
          </a:r>
          <a:r>
            <a:rPr lang="en-US" sz="2800" kern="1200" dirty="0" err="1"/>
            <a:t>utuh</a:t>
          </a:r>
          <a:r>
            <a:rPr lang="en-US" sz="2800" kern="1200" dirty="0"/>
            <a:t> </a:t>
          </a:r>
          <a:r>
            <a:rPr lang="en-US" sz="2800" kern="1200" dirty="0" err="1"/>
            <a:t>terhadap</a:t>
          </a:r>
          <a:r>
            <a:rPr lang="en-US" sz="2800" kern="1200" dirty="0"/>
            <a:t> </a:t>
          </a:r>
          <a:r>
            <a:rPr lang="en-US" sz="2800" kern="1200" dirty="0" err="1"/>
            <a:t>kebutuhan</a:t>
          </a:r>
          <a:r>
            <a:rPr lang="en-US" sz="2800" kern="1200" dirty="0"/>
            <a:t> </a:t>
          </a:r>
          <a:r>
            <a:rPr lang="en-US" sz="2800" kern="1200" dirty="0" err="1"/>
            <a:t>pasien</a:t>
          </a:r>
          <a:endParaRPr lang="en-US" sz="2800" kern="1200" dirty="0"/>
        </a:p>
      </dsp:txBody>
      <dsp:txXfrm>
        <a:off x="4229444" y="3838080"/>
        <a:ext cx="2795725" cy="2610839"/>
      </dsp:txXfrm>
    </dsp:sp>
    <dsp:sp modelId="{28CDFA8D-6D91-1448-B595-2D4A9C06548D}">
      <dsp:nvSpPr>
        <dsp:cNvPr id="0" name=""/>
        <dsp:cNvSpPr/>
      </dsp:nvSpPr>
      <dsp:spPr>
        <a:xfrm>
          <a:off x="7402215" y="4776685"/>
          <a:ext cx="627134" cy="733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02215" y="4923411"/>
        <a:ext cx="438994" cy="440176"/>
      </dsp:txXfrm>
    </dsp:sp>
    <dsp:sp modelId="{6C79E4A9-D421-5A44-B1BF-0C3F501DFDCE}">
      <dsp:nvSpPr>
        <dsp:cNvPr id="0" name=""/>
        <dsp:cNvSpPr/>
      </dsp:nvSpPr>
      <dsp:spPr>
        <a:xfrm>
          <a:off x="8289669" y="3756853"/>
          <a:ext cx="2958179" cy="277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Orientasi</a:t>
          </a:r>
          <a:r>
            <a:rPr lang="en-US" sz="2800" kern="1200" dirty="0"/>
            <a:t> </a:t>
          </a:r>
          <a:r>
            <a:rPr lang="en-US" sz="2800" kern="1200" dirty="0" err="1"/>
            <a:t>hasil</a:t>
          </a:r>
          <a:endParaRPr lang="en-US" sz="2800" kern="1200" dirty="0"/>
        </a:p>
      </dsp:txBody>
      <dsp:txXfrm>
        <a:off x="8370896" y="3838080"/>
        <a:ext cx="2795725" cy="2610839"/>
      </dsp:txXfrm>
    </dsp:sp>
    <dsp:sp modelId="{3E1F9EB9-7FFB-3A42-B2AC-5811A2F11420}">
      <dsp:nvSpPr>
        <dsp:cNvPr id="0" name=""/>
        <dsp:cNvSpPr/>
      </dsp:nvSpPr>
      <dsp:spPr>
        <a:xfrm>
          <a:off x="11543667" y="4776685"/>
          <a:ext cx="627134" cy="733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1543667" y="4923411"/>
        <a:ext cx="438994" cy="440176"/>
      </dsp:txXfrm>
    </dsp:sp>
    <dsp:sp modelId="{EDA6AE80-4899-F04D-8572-C8905DD79F6F}">
      <dsp:nvSpPr>
        <dsp:cNvPr id="0" name=""/>
        <dsp:cNvSpPr/>
      </dsp:nvSpPr>
      <dsp:spPr>
        <a:xfrm>
          <a:off x="12431121" y="3756853"/>
          <a:ext cx="2958179" cy="277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Potensi</a:t>
          </a:r>
          <a:r>
            <a:rPr lang="en-US" sz="2800" kern="1200" dirty="0"/>
            <a:t> </a:t>
          </a:r>
          <a:r>
            <a:rPr lang="en-US" sz="2800" kern="1200" dirty="0" err="1"/>
            <a:t>janji</a:t>
          </a:r>
          <a:r>
            <a:rPr lang="en-US" sz="2800" kern="1200" dirty="0"/>
            <a:t> "</a:t>
          </a:r>
          <a:r>
            <a:rPr lang="en-US" sz="2800" kern="1200" dirty="0" err="1"/>
            <a:t>prestasi</a:t>
          </a:r>
          <a:r>
            <a:rPr lang="en-US" sz="2800" kern="1200" dirty="0"/>
            <a:t>" yang </a:t>
          </a:r>
          <a:r>
            <a:rPr lang="en-US" sz="2800" kern="1200" dirty="0" err="1"/>
            <a:t>melampaui</a:t>
          </a:r>
          <a:r>
            <a:rPr lang="en-US" sz="2800" kern="1200" dirty="0"/>
            <a:t> </a:t>
          </a:r>
          <a:r>
            <a:rPr lang="en-US" sz="2800" kern="1200" dirty="0" err="1"/>
            <a:t>hakikat</a:t>
          </a:r>
          <a:r>
            <a:rPr lang="en-US" sz="2800" kern="1200" dirty="0"/>
            <a:t> </a:t>
          </a:r>
          <a:r>
            <a:rPr lang="en-US" sz="2800" kern="1200" dirty="0" err="1"/>
            <a:t>praktik</a:t>
          </a:r>
          <a:r>
            <a:rPr lang="en-US" sz="2800" kern="1200" dirty="0"/>
            <a:t> </a:t>
          </a:r>
          <a:r>
            <a:rPr lang="en-US" sz="2800" kern="1200" dirty="0" err="1"/>
            <a:t>kedokteran</a:t>
          </a:r>
          <a:r>
            <a:rPr lang="en-US" sz="2800" kern="1200" dirty="0"/>
            <a:t> </a:t>
          </a:r>
          <a:r>
            <a:rPr lang="en-US" sz="2800" kern="1200" dirty="0" err="1"/>
            <a:t>meningkat</a:t>
          </a:r>
          <a:endParaRPr lang="en-US" sz="2800" kern="1200" dirty="0"/>
        </a:p>
      </dsp:txBody>
      <dsp:txXfrm>
        <a:off x="12512348" y="3838080"/>
        <a:ext cx="2795725" cy="2610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F236-4AEB-2C4B-B444-415AA351C663}">
      <dsp:nvSpPr>
        <dsp:cNvPr id="0" name=""/>
        <dsp:cNvSpPr/>
      </dsp:nvSpPr>
      <dsp:spPr>
        <a:xfrm>
          <a:off x="5542359" y="4064000"/>
          <a:ext cx="1107281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640" y="0"/>
              </a:lnTo>
              <a:lnTo>
                <a:pt x="553640" y="1190327"/>
              </a:lnTo>
              <a:lnTo>
                <a:pt x="1107281" y="1190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3ADB-3079-BB4C-93AF-4F7E3E37EE8E}">
      <dsp:nvSpPr>
        <dsp:cNvPr id="0" name=""/>
        <dsp:cNvSpPr/>
      </dsp:nvSpPr>
      <dsp:spPr>
        <a:xfrm>
          <a:off x="5542359" y="2873672"/>
          <a:ext cx="1107281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553640" y="1190327"/>
              </a:lnTo>
              <a:lnTo>
                <a:pt x="553640" y="0"/>
              </a:lnTo>
              <a:lnTo>
                <a:pt x="11072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8FE01-C56C-F745-A054-82AC34D2117B}">
      <dsp:nvSpPr>
        <dsp:cNvPr id="0" name=""/>
        <dsp:cNvSpPr/>
      </dsp:nvSpPr>
      <dsp:spPr>
        <a:xfrm>
          <a:off x="5953" y="3219698"/>
          <a:ext cx="5536406" cy="168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Pertanggungjawaban</a:t>
          </a:r>
          <a:r>
            <a:rPr lang="en-US" sz="5000" kern="1200" dirty="0"/>
            <a:t> Hukum</a:t>
          </a:r>
        </a:p>
      </dsp:txBody>
      <dsp:txXfrm>
        <a:off x="5953" y="3219698"/>
        <a:ext cx="5536406" cy="1688603"/>
      </dsp:txXfrm>
    </dsp:sp>
    <dsp:sp modelId="{1F7A455A-146E-B848-910E-0B39A72C6422}">
      <dsp:nvSpPr>
        <dsp:cNvPr id="0" name=""/>
        <dsp:cNvSpPr/>
      </dsp:nvSpPr>
      <dsp:spPr>
        <a:xfrm>
          <a:off x="6649640" y="2029370"/>
          <a:ext cx="5536406" cy="168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Pidana</a:t>
          </a:r>
          <a:endParaRPr lang="en-US" sz="5000" kern="1200" dirty="0"/>
        </a:p>
      </dsp:txBody>
      <dsp:txXfrm>
        <a:off x="6649640" y="2029370"/>
        <a:ext cx="5536406" cy="1688603"/>
      </dsp:txXfrm>
    </dsp:sp>
    <dsp:sp modelId="{BA5871D9-8320-F34F-B70B-79B71C88AD04}">
      <dsp:nvSpPr>
        <dsp:cNvPr id="0" name=""/>
        <dsp:cNvSpPr/>
      </dsp:nvSpPr>
      <dsp:spPr>
        <a:xfrm>
          <a:off x="6649640" y="4410025"/>
          <a:ext cx="5536406" cy="168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Perdata</a:t>
          </a:r>
          <a:endParaRPr lang="en-US" sz="5000" kern="1200" dirty="0"/>
        </a:p>
      </dsp:txBody>
      <dsp:txXfrm>
        <a:off x="6649640" y="4410025"/>
        <a:ext cx="5536406" cy="1688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525DD-5D3B-5642-80B1-0CD264C34413}">
      <dsp:nvSpPr>
        <dsp:cNvPr id="0" name=""/>
        <dsp:cNvSpPr/>
      </dsp:nvSpPr>
      <dsp:spPr>
        <a:xfrm>
          <a:off x="6096000" y="3485021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978"/>
              </a:lnTo>
              <a:lnTo>
                <a:pt x="3336019" y="578978"/>
              </a:lnTo>
              <a:lnTo>
                <a:pt x="3336019" y="1157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4144-C7D0-FE43-B01F-CEDC2CA1E71B}">
      <dsp:nvSpPr>
        <dsp:cNvPr id="0" name=""/>
        <dsp:cNvSpPr/>
      </dsp:nvSpPr>
      <dsp:spPr>
        <a:xfrm>
          <a:off x="2759980" y="3485021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3336019" y="0"/>
              </a:moveTo>
              <a:lnTo>
                <a:pt x="3336019" y="578978"/>
              </a:lnTo>
              <a:lnTo>
                <a:pt x="0" y="578978"/>
              </a:lnTo>
              <a:lnTo>
                <a:pt x="0" y="1157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7CB0-C885-9049-AD75-A5B113E62D27}">
      <dsp:nvSpPr>
        <dsp:cNvPr id="0" name=""/>
        <dsp:cNvSpPr/>
      </dsp:nvSpPr>
      <dsp:spPr>
        <a:xfrm>
          <a:off x="4717479" y="727980"/>
          <a:ext cx="2757041" cy="2757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713CA-3DA2-E146-B28F-CD5ACFDEEBC7}">
      <dsp:nvSpPr>
        <dsp:cNvPr id="0" name=""/>
        <dsp:cNvSpPr/>
      </dsp:nvSpPr>
      <dsp:spPr>
        <a:xfrm>
          <a:off x="4717479" y="727980"/>
          <a:ext cx="2757041" cy="2757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072F5-B6D3-574A-A306-EA570ADB6F87}">
      <dsp:nvSpPr>
        <dsp:cNvPr id="0" name=""/>
        <dsp:cNvSpPr/>
      </dsp:nvSpPr>
      <dsp:spPr>
        <a:xfrm>
          <a:off x="3338958" y="1224247"/>
          <a:ext cx="5514082" cy="176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solidFill>
                <a:schemeClr val="bg1"/>
              </a:solidFill>
            </a:rPr>
            <a:t>Perikatan</a:t>
          </a:r>
          <a:endParaRPr lang="en-US" sz="6400" kern="1200" dirty="0">
            <a:solidFill>
              <a:schemeClr val="bg1"/>
            </a:solidFill>
          </a:endParaRPr>
        </a:p>
      </dsp:txBody>
      <dsp:txXfrm>
        <a:off x="3338958" y="1224247"/>
        <a:ext cx="5514082" cy="1764506"/>
      </dsp:txXfrm>
    </dsp:sp>
    <dsp:sp modelId="{5904CC71-9051-E64A-9810-99C697F7D448}">
      <dsp:nvSpPr>
        <dsp:cNvPr id="0" name=""/>
        <dsp:cNvSpPr/>
      </dsp:nvSpPr>
      <dsp:spPr>
        <a:xfrm>
          <a:off x="1381459" y="4642978"/>
          <a:ext cx="2757041" cy="2757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3B967-2DC0-4B4A-9081-CFBE4FD7CF02}">
      <dsp:nvSpPr>
        <dsp:cNvPr id="0" name=""/>
        <dsp:cNvSpPr/>
      </dsp:nvSpPr>
      <dsp:spPr>
        <a:xfrm>
          <a:off x="1381459" y="4642978"/>
          <a:ext cx="2757041" cy="2757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66DC0-9333-2E4D-B51E-02E243CF12B3}">
      <dsp:nvSpPr>
        <dsp:cNvPr id="0" name=""/>
        <dsp:cNvSpPr/>
      </dsp:nvSpPr>
      <dsp:spPr>
        <a:xfrm>
          <a:off x="2939" y="5139245"/>
          <a:ext cx="5514082" cy="176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solidFill>
                <a:schemeClr val="bg1"/>
              </a:solidFill>
            </a:rPr>
            <a:t>Perjanjian</a:t>
          </a:r>
          <a:endParaRPr lang="en-US" sz="6400" kern="1200" dirty="0">
            <a:solidFill>
              <a:schemeClr val="bg1"/>
            </a:solidFill>
          </a:endParaRPr>
        </a:p>
      </dsp:txBody>
      <dsp:txXfrm>
        <a:off x="2939" y="5139245"/>
        <a:ext cx="5514082" cy="1764506"/>
      </dsp:txXfrm>
    </dsp:sp>
    <dsp:sp modelId="{E6D91F18-50D6-534B-9CF5-258ADFA48F05}">
      <dsp:nvSpPr>
        <dsp:cNvPr id="0" name=""/>
        <dsp:cNvSpPr/>
      </dsp:nvSpPr>
      <dsp:spPr>
        <a:xfrm>
          <a:off x="8053499" y="4642978"/>
          <a:ext cx="2757041" cy="2757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42A0B-0502-6D4E-93EF-1DFCBB244851}">
      <dsp:nvSpPr>
        <dsp:cNvPr id="0" name=""/>
        <dsp:cNvSpPr/>
      </dsp:nvSpPr>
      <dsp:spPr>
        <a:xfrm>
          <a:off x="8053499" y="4642978"/>
          <a:ext cx="2757041" cy="2757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F1EC6-84D2-0144-A16A-4080C198A008}">
      <dsp:nvSpPr>
        <dsp:cNvPr id="0" name=""/>
        <dsp:cNvSpPr/>
      </dsp:nvSpPr>
      <dsp:spPr>
        <a:xfrm>
          <a:off x="6674978" y="5139245"/>
          <a:ext cx="5514082" cy="176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 err="1">
              <a:solidFill>
                <a:schemeClr val="bg1"/>
              </a:solidFill>
            </a:rPr>
            <a:t>Undang-Undang</a:t>
          </a:r>
          <a:endParaRPr lang="en-US" sz="6400" kern="1200" dirty="0">
            <a:solidFill>
              <a:schemeClr val="bg1"/>
            </a:solidFill>
          </a:endParaRPr>
        </a:p>
      </dsp:txBody>
      <dsp:txXfrm>
        <a:off x="6674978" y="5139245"/>
        <a:ext cx="5514082" cy="1764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1663-3ECF-124E-9D78-19606ECE01E8}" type="datetimeFigureOut">
              <a:rPr lang="en-US" smtClean="0"/>
              <a:t>8/26/23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4BAC-C1B1-0743-A197-4DED0D3B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6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9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microsoft.com/office/2007/relationships/diagramDrawing" Target="../diagrams/drawing5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6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microsoft.com/office/2007/relationships/diagramDrawing" Target="../diagrams/drawing6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mplypsychology.org/kohlberg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doi.org/10.1215/03616878-89709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453" b="44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85029" y="0"/>
            <a:ext cx="2002971" cy="10287000"/>
          </a:xfrm>
          <a:prstGeom prst="rect">
            <a:avLst/>
          </a:prstGeom>
          <a:solidFill>
            <a:srgbClr val="C49603"/>
          </a:solidFill>
        </p:spPr>
      </p:sp>
      <p:grpSp>
        <p:nvGrpSpPr>
          <p:cNvPr id="4" name="Group 4"/>
          <p:cNvGrpSpPr/>
          <p:nvPr/>
        </p:nvGrpSpPr>
        <p:grpSpPr>
          <a:xfrm>
            <a:off x="13871957" y="8317416"/>
            <a:ext cx="3387343" cy="940884"/>
            <a:chOff x="0" y="0"/>
            <a:chExt cx="1518510" cy="4217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8510" cy="421788"/>
            </a:xfrm>
            <a:custGeom>
              <a:avLst/>
              <a:gdLst/>
              <a:ahLst/>
              <a:cxnLst/>
              <a:rect l="l" t="t" r="r" b="b"/>
              <a:pathLst>
                <a:path w="1518510" h="421788">
                  <a:moveTo>
                    <a:pt x="0" y="0"/>
                  </a:moveTo>
                  <a:lnTo>
                    <a:pt x="1518510" y="0"/>
                  </a:lnTo>
                  <a:lnTo>
                    <a:pt x="1518510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C4960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85029" y="8317416"/>
            <a:ext cx="974271" cy="940884"/>
            <a:chOff x="0" y="0"/>
            <a:chExt cx="436756" cy="42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756" cy="421788"/>
            </a:xfrm>
            <a:custGeom>
              <a:avLst/>
              <a:gdLst/>
              <a:ahLst/>
              <a:cxnLst/>
              <a:rect l="l" t="t" r="r" b="b"/>
              <a:pathLst>
                <a:path w="436756" h="421788">
                  <a:moveTo>
                    <a:pt x="0" y="0"/>
                  </a:moveTo>
                  <a:lnTo>
                    <a:pt x="436756" y="0"/>
                  </a:lnTo>
                  <a:lnTo>
                    <a:pt x="436756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00143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1029" y="8627190"/>
            <a:ext cx="382271" cy="27245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0000">
            <a:off x="6660279" y="5164617"/>
            <a:ext cx="2091366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63300" y="1028700"/>
            <a:ext cx="487136" cy="37874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36558" y="8589090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1431"/>
                </a:solidFill>
                <a:latin typeface="Cardo"/>
              </a:rPr>
              <a:t>Get Started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402" y="6810476"/>
            <a:ext cx="11239598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800" i="1" dirty="0">
                <a:solidFill>
                  <a:srgbClr val="FFFFFF"/>
                </a:solidFill>
                <a:latin typeface="Cardo"/>
              </a:rPr>
              <a:t>lecturer | attorney at law | legal consultant | legal auditor</a:t>
            </a: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Managing Partner of GY Attorney at Law, Legal Consultant &amp; Legal Auditor</a:t>
            </a:r>
          </a:p>
          <a:p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800" i="1" dirty="0" err="1">
                <a:solidFill>
                  <a:srgbClr val="FFFFFF"/>
                </a:solidFill>
                <a:latin typeface="Cardo"/>
              </a:rPr>
              <a:t>Juristische</a:t>
            </a:r>
            <a:r>
              <a:rPr lang="en-US" sz="2800" i="1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Cardo"/>
              </a:rPr>
              <a:t>Diskussion</a:t>
            </a:r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Bengkel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Hukum</a:t>
            </a: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26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Agustus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6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05407" y="4398883"/>
            <a:ext cx="875859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Cardo Bold"/>
              </a:rPr>
              <a:t>Telaah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Kritis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OBL UU Kesehatan –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Pembaharuan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Positif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(?)</a:t>
            </a:r>
            <a:endParaRPr lang="en-US" sz="4400" i="1" dirty="0">
              <a:solidFill>
                <a:srgbClr val="FFFFFF"/>
              </a:solidFill>
              <a:latin typeface="Cardo Bold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DDD1F-E103-ABB5-6B22-C865F6FEBAA6}"/>
              </a:ext>
            </a:extLst>
          </p:cNvPr>
          <p:cNvGrpSpPr/>
          <p:nvPr/>
        </p:nvGrpSpPr>
        <p:grpSpPr>
          <a:xfrm>
            <a:off x="2322417" y="2465866"/>
            <a:ext cx="5397500" cy="5397500"/>
            <a:chOff x="2322417" y="2465866"/>
            <a:chExt cx="5397500" cy="53975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05AC01-E4B4-1CAE-A31F-D8FDCF7133E9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3B7892-75C9-F7E6-90A2-FEE79957E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4C3B70-4777-B301-7304-3C8F0CB506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2" y="3852926"/>
            <a:ext cx="2452803" cy="25811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952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AC5A8-DE46-FACD-C66D-854394C40D7C}"/>
              </a:ext>
            </a:extLst>
          </p:cNvPr>
          <p:cNvSpPr txBox="1"/>
          <p:nvPr/>
        </p:nvSpPr>
        <p:spPr>
          <a:xfrm>
            <a:off x="4817426" y="9241902"/>
            <a:ext cx="431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  <a:effectLst/>
              </a:rPr>
              <a:t>UU 29/2004 </a:t>
            </a:r>
            <a:r>
              <a:rPr lang="en-ID" dirty="0" err="1">
                <a:solidFill>
                  <a:schemeClr val="bg1"/>
                </a:solidFill>
                <a:effectLst/>
              </a:rPr>
              <a:t>Praktik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Kedokteran</a:t>
            </a:r>
            <a:r>
              <a:rPr lang="en-ID" dirty="0">
                <a:solidFill>
                  <a:schemeClr val="bg1"/>
                </a:solidFill>
                <a:effectLst/>
              </a:rPr>
              <a:t> &amp; UU 17/2023 Kesehatan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176297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strike="sng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Kewenangan</a:t>
            </a:r>
            <a:endParaRPr lang="en-US" sz="5400" b="1" strike="sng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5B062-82D3-48C2-25A5-69D250BAE6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93800"/>
            <a:ext cx="9791473" cy="398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4E1B4-C6BB-5564-8062-BFD9B0210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30098"/>
            <a:ext cx="9791473" cy="1563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453551-F6E9-8294-C1F4-3BFA56B98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29" y="1137300"/>
            <a:ext cx="8222270" cy="2939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014DC9-3C9F-2ECB-4C09-3BE75297BD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00" y="4128454"/>
            <a:ext cx="6388340" cy="57364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97FB37-3BEF-3D8E-B60F-BDEB34259873}"/>
              </a:ext>
            </a:extLst>
          </p:cNvPr>
          <p:cNvSpPr/>
          <p:nvPr/>
        </p:nvSpPr>
        <p:spPr>
          <a:xfrm>
            <a:off x="10515600" y="5230098"/>
            <a:ext cx="5909640" cy="781958"/>
          </a:xfrm>
          <a:prstGeom prst="rect">
            <a:avLst/>
          </a:prstGeom>
          <a:noFill/>
          <a:ln w="76200">
            <a:solidFill>
              <a:srgbClr val="DAA2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BCC0D53-69D2-72F7-0D17-7312E3E7DE2B}"/>
              </a:ext>
            </a:extLst>
          </p:cNvPr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 yang “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Melekat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pada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5D0DE9D3-146C-7D27-58DE-7038A1F6B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189541"/>
              </p:ext>
            </p:extLst>
          </p:nvPr>
        </p:nvGraphicFramePr>
        <p:xfrm>
          <a:off x="6705532" y="216156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E7DA633-8AE1-78D1-1F3F-408BDB5B3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554474"/>
              </p:ext>
            </p:extLst>
          </p:nvPr>
        </p:nvGraphicFramePr>
        <p:xfrm>
          <a:off x="13106400" y="222250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Multiply 22">
            <a:extLst>
              <a:ext uri="{FF2B5EF4-FFF2-40B4-BE49-F238E27FC236}">
                <a16:creationId xmlns:a16="http://schemas.microsoft.com/office/drawing/2014/main" id="{23218BA8-E305-EDF0-4BBF-95F0E18AF01E}"/>
              </a:ext>
            </a:extLst>
          </p:cNvPr>
          <p:cNvSpPr/>
          <p:nvPr/>
        </p:nvSpPr>
        <p:spPr>
          <a:xfrm>
            <a:off x="7848532" y="1633529"/>
            <a:ext cx="3124200" cy="267714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C9F7F9A1-C641-FC8C-B95A-92BAEAD4C49D}"/>
              </a:ext>
            </a:extLst>
          </p:cNvPr>
          <p:cNvSpPr/>
          <p:nvPr/>
        </p:nvSpPr>
        <p:spPr>
          <a:xfrm>
            <a:off x="14211300" y="1001673"/>
            <a:ext cx="3124200" cy="267714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A6A1A9-D292-F643-1CBD-BB81D1D3819E}"/>
              </a:ext>
            </a:extLst>
          </p:cNvPr>
          <p:cNvSpPr/>
          <p:nvPr/>
        </p:nvSpPr>
        <p:spPr>
          <a:xfrm>
            <a:off x="7010400" y="3467100"/>
            <a:ext cx="4800600" cy="2590800"/>
          </a:xfrm>
          <a:prstGeom prst="rect">
            <a:avLst/>
          </a:prstGeom>
          <a:noFill/>
          <a:ln w="76200">
            <a:solidFill>
              <a:srgbClr val="C49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2F26F4-F515-E1D2-155B-C70E54AF8BDA}"/>
              </a:ext>
            </a:extLst>
          </p:cNvPr>
          <p:cNvSpPr/>
          <p:nvPr/>
        </p:nvSpPr>
        <p:spPr>
          <a:xfrm>
            <a:off x="14073386" y="3009900"/>
            <a:ext cx="3494381" cy="3086100"/>
          </a:xfrm>
          <a:prstGeom prst="rect">
            <a:avLst/>
          </a:prstGeom>
          <a:noFill/>
          <a:ln w="76200">
            <a:solidFill>
              <a:srgbClr val="C49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D659BC0-F0EC-5E5F-2064-A1F3A7021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613666"/>
              </p:ext>
            </p:extLst>
          </p:nvPr>
        </p:nvGraphicFramePr>
        <p:xfrm>
          <a:off x="-192276" y="216156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EB8BCB41-2DEE-15C4-3C7F-9662309A9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012029"/>
              </p:ext>
            </p:extLst>
          </p:nvPr>
        </p:nvGraphicFramePr>
        <p:xfrm>
          <a:off x="1596533" y="2781300"/>
          <a:ext cx="15396067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2" name="Multiply 21">
            <a:extLst>
              <a:ext uri="{FF2B5EF4-FFF2-40B4-BE49-F238E27FC236}">
                <a16:creationId xmlns:a16="http://schemas.microsoft.com/office/drawing/2014/main" id="{FCE783E8-A224-A87B-F9DE-79BA0737DC42}"/>
              </a:ext>
            </a:extLst>
          </p:cNvPr>
          <p:cNvSpPr/>
          <p:nvPr/>
        </p:nvSpPr>
        <p:spPr>
          <a:xfrm>
            <a:off x="950724" y="1333500"/>
            <a:ext cx="3124200" cy="267714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Graphic spid="28" grpId="0">
        <p:bldAsOne/>
      </p:bldGraphic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77B9970-3EC9-E500-E6D6-4828EAF50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694244"/>
              </p:ext>
            </p:extLst>
          </p:nvPr>
        </p:nvGraphicFramePr>
        <p:xfrm>
          <a:off x="5192960" y="1308365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5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FD990CC0-A23F-7DAB-789C-6BB848AFE219}"/>
              </a:ext>
            </a:extLst>
          </p:cNvPr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Dokter-Pasien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64552D-B842-AD20-04D0-A76D64A83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242379"/>
              </p:ext>
            </p:extLst>
          </p:nvPr>
        </p:nvGraphicFramePr>
        <p:xfrm>
          <a:off x="4905720" y="157485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944CADA-E2B0-8194-7DFC-D5B43B230B91}"/>
              </a:ext>
            </a:extLst>
          </p:cNvPr>
          <p:cNvSpPr/>
          <p:nvPr/>
        </p:nvSpPr>
        <p:spPr>
          <a:xfrm>
            <a:off x="5943600" y="6210300"/>
            <a:ext cx="3505200" cy="2729419"/>
          </a:xfrm>
          <a:prstGeom prst="ellipse">
            <a:avLst/>
          </a:prstGeom>
          <a:noFill/>
          <a:ln w="76200">
            <a:solidFill>
              <a:srgbClr val="DAA2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99C3083-08F1-8B5E-7D65-7067023CFFFC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Perikatan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01FDE60-8ACC-121C-EC3A-C956EDD1B1E5}"/>
              </a:ext>
            </a:extLst>
          </p:cNvPr>
          <p:cNvSpPr txBox="1"/>
          <p:nvPr/>
        </p:nvSpPr>
        <p:spPr>
          <a:xfrm>
            <a:off x="5208958" y="1706026"/>
            <a:ext cx="13002841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1320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kecakapan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causa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dibatalkan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1313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perbuatan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mengikatkan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lain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1320 BW: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kecakapan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uji causa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dibatalkan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terpenuhi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ID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demi </a:t>
            </a:r>
            <a:r>
              <a:rPr lang="en-ID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ID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Inspanning</a:t>
            </a:r>
            <a:r>
              <a:rPr lang="en-ID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verbintenis</a:t>
            </a:r>
            <a:endParaRPr lang="en-ID" sz="36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9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1A55A-C252-C857-8C3C-36080087B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616170" cy="7932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85BDFB-3F78-D995-3E34-ACB0732BD6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54" y="385000"/>
            <a:ext cx="7755043" cy="69610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598784-F7BB-BE22-F5EC-622B10BD4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85" y="7596007"/>
            <a:ext cx="6935474" cy="2588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5F2C36-502B-57FE-E2EB-03411BC7D9EA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</a:rPr>
              <a:t> Kesehatan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574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573AA-4B72-F4C6-A245-D39830204E59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</a:rPr>
              <a:t> Kesehatan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FE816-B102-4214-16FF-CF55037AB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234590"/>
            <a:ext cx="9751922" cy="3968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05AA1-45A7-D57D-685F-77C391C7C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69765"/>
            <a:ext cx="9751923" cy="284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75C7F9-45CE-D563-96D2-A104DAFB5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21" y="369764"/>
            <a:ext cx="8274684" cy="3402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95FA7E-D7FE-09EB-D4AC-4B1FCB725D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43" y="3791933"/>
            <a:ext cx="8262962" cy="6451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2AADF-3C4C-4074-235F-5383D9BF82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" y="7295766"/>
            <a:ext cx="9788132" cy="1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573AA-4B72-F4C6-A245-D39830204E59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17/2023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</a:rPr>
              <a:t> Kesehatan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E0007-398D-A545-4F9F-54DB3125C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04" y="952500"/>
            <a:ext cx="12523614" cy="56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3E0270E6-1CEA-7598-D632-0FB223619772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Pertanggungjawaban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Pidana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C27E0-57B4-27E1-812D-6E0A44AF1B87}"/>
              </a:ext>
            </a:extLst>
          </p:cNvPr>
          <p:cNvSpPr txBox="1"/>
          <p:nvPr/>
        </p:nvSpPr>
        <p:spPr>
          <a:xfrm>
            <a:off x="4759600" y="9402477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UU 1/2023 Kitab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000" dirty="0">
                <a:solidFill>
                  <a:schemeClr val="bg1"/>
                </a:solidFill>
                <a:effectLst/>
              </a:rPr>
              <a:t> Hukum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Pidana</a:t>
            </a:r>
            <a:endParaRPr lang="en-ID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F60DEC-68A8-C115-B030-20EC57518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88" y="2019300"/>
            <a:ext cx="10940012" cy="67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BE4D6E3-C0D0-D39D-4D7E-35C978155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FB6E7824-F324-BC2E-BCDC-21BF2A633557}"/>
              </a:ext>
            </a:extLst>
          </p:cNvPr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622E220D-CC32-EFB4-6209-600352A1278C}"/>
              </a:ext>
            </a:extLst>
          </p:cNvPr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3E0270E6-1CEA-7598-D632-0FB223619772}"/>
              </a:ext>
            </a:extLst>
          </p:cNvPr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Kelebihan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Kekurangan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UU 17/2023 Kesehatan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79D60-4EEA-CEA5-8542-52BD697EE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90700"/>
            <a:ext cx="6705600" cy="4749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DE770B-1D9F-D1C5-4A15-E72F18B660D5}"/>
              </a:ext>
            </a:extLst>
          </p:cNvPr>
          <p:cNvSpPr txBox="1"/>
          <p:nvPr/>
        </p:nvSpPr>
        <p:spPr>
          <a:xfrm>
            <a:off x="5123701" y="6972300"/>
            <a:ext cx="127285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Perbedaan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i="1" dirty="0">
                <a:solidFill>
                  <a:schemeClr val="bg1"/>
                </a:solidFill>
              </a:rPr>
              <a:t>point of view </a:t>
            </a:r>
            <a:r>
              <a:rPr lang="en-ID" sz="4000" dirty="0">
                <a:solidFill>
                  <a:schemeClr val="bg1"/>
                </a:solidFill>
              </a:rPr>
              <a:t>yang </a:t>
            </a:r>
            <a:r>
              <a:rPr lang="en-ID" sz="4000" dirty="0" err="1">
                <a:solidFill>
                  <a:schemeClr val="bg1"/>
                </a:solidFill>
              </a:rPr>
              <a:t>saling</a:t>
            </a:r>
            <a:r>
              <a:rPr lang="en-ID" sz="4000" dirty="0">
                <a:solidFill>
                  <a:schemeClr val="bg1"/>
                </a:solidFill>
              </a:rPr>
              <a:t> “</a:t>
            </a:r>
            <a:r>
              <a:rPr lang="en-ID" sz="4000" dirty="0" err="1">
                <a:solidFill>
                  <a:schemeClr val="bg1"/>
                </a:solidFill>
              </a:rPr>
              <a:t>memaksakan</a:t>
            </a:r>
            <a:r>
              <a:rPr lang="en-ID" sz="4000" dirty="0">
                <a:solidFill>
                  <a:schemeClr val="bg1"/>
                </a:solidFill>
              </a:rPr>
              <a:t>” </a:t>
            </a:r>
            <a:r>
              <a:rPr lang="en-ID" sz="4000" dirty="0" err="1">
                <a:solidFill>
                  <a:schemeClr val="bg1"/>
                </a:solidFill>
              </a:rPr>
              <a:t>tidak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mendewasakan</a:t>
            </a:r>
            <a:endParaRPr lang="en-ID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</a:rPr>
              <a:t>Tarik </a:t>
            </a:r>
            <a:r>
              <a:rPr lang="en-ID" sz="4000" dirty="0" err="1">
                <a:solidFill>
                  <a:schemeClr val="bg1"/>
                </a:solidFill>
              </a:rPr>
              <a:t>menarik</a:t>
            </a:r>
            <a:r>
              <a:rPr lang="en-ID" sz="4000" dirty="0">
                <a:solidFill>
                  <a:schemeClr val="bg1"/>
                </a:solidFill>
              </a:rPr>
              <a:t> “</a:t>
            </a:r>
            <a:r>
              <a:rPr lang="en-ID" sz="4000" dirty="0" err="1">
                <a:solidFill>
                  <a:schemeClr val="bg1"/>
                </a:solidFill>
              </a:rPr>
              <a:t>kepentingan</a:t>
            </a:r>
            <a:r>
              <a:rPr lang="en-ID" sz="4000" dirty="0">
                <a:solidFill>
                  <a:schemeClr val="bg1"/>
                </a:solidFill>
              </a:rPr>
              <a:t>” yang </a:t>
            </a:r>
            <a:r>
              <a:rPr lang="en-ID" sz="4000" dirty="0" err="1">
                <a:solidFill>
                  <a:schemeClr val="bg1"/>
                </a:solidFill>
              </a:rPr>
              <a:t>terbangun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dalam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politik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hukum</a:t>
            </a:r>
            <a:r>
              <a:rPr lang="en-ID" sz="4000" dirty="0">
                <a:solidFill>
                  <a:schemeClr val="bg1"/>
                </a:solidFill>
              </a:rPr>
              <a:t> yang </a:t>
            </a:r>
            <a:r>
              <a:rPr lang="en-ID" sz="4000" dirty="0" err="1">
                <a:solidFill>
                  <a:schemeClr val="bg1"/>
                </a:solidFill>
              </a:rPr>
              <a:t>tak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terelakkan</a:t>
            </a:r>
            <a:endParaRPr lang="en-ID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D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Paparan</a:t>
            </a:r>
            <a:endParaRPr lang="en-US" sz="4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08958" y="1714500"/>
            <a:ext cx="1264333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sesudah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omnibus law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kelebihan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kekurangan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omnibus law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sudut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pandang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pandangan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/saran/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dibenahi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omnibus law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D" sz="32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kesimpulan</a:t>
            </a: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460244"/>
            <a:ext cx="136124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Potensi</a:t>
            </a:r>
            <a:r>
              <a:rPr lang="en-US" sz="5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Persoalan</a:t>
            </a:r>
            <a:endParaRPr lang="en-US" sz="52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CF507641-0E76-86CB-3FDB-929E7072856B}"/>
              </a:ext>
            </a:extLst>
          </p:cNvPr>
          <p:cNvSpPr txBox="1"/>
          <p:nvPr/>
        </p:nvSpPr>
        <p:spPr>
          <a:xfrm>
            <a:off x="5208959" y="1485900"/>
            <a:ext cx="1216139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akses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pendidikan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terbuka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kualitas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vs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kuantitas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Penyediaan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“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lapangan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pekerjaan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Ketidakberpihakan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pembiayaan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Paradigma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disiplin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profesi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episteme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berbeda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tercampuradukkan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Pergeseran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nilai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etis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Peningkatan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potensi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sengketa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medik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32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C23DF3B3-2230-517E-2EE0-1E3175440028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Perjuangan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060FD-1F5F-BA24-AEA3-2F0BB538CCCB}"/>
              </a:ext>
            </a:extLst>
          </p:cNvPr>
          <p:cNvSpPr txBox="1"/>
          <p:nvPr/>
        </p:nvSpPr>
        <p:spPr>
          <a:xfrm>
            <a:off x="5168411" y="9271823"/>
            <a:ext cx="1079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  <a:effectLst/>
              </a:rPr>
              <a:t>“Kohlberg’s Stages of Moral Development.” </a:t>
            </a:r>
            <a:r>
              <a:rPr lang="en-ID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dirty="0">
                <a:solidFill>
                  <a:schemeClr val="bg1"/>
                </a:solidFill>
                <a:effectLst/>
              </a:rPr>
              <a:t> 23 </a:t>
            </a:r>
            <a:r>
              <a:rPr lang="en-ID" dirty="0" err="1">
                <a:solidFill>
                  <a:schemeClr val="bg1"/>
                </a:solidFill>
                <a:effectLst/>
              </a:rPr>
              <a:t>Juni</a:t>
            </a:r>
            <a:r>
              <a:rPr lang="en-ID" dirty="0">
                <a:solidFill>
                  <a:schemeClr val="bg1"/>
                </a:solidFill>
                <a:effectLst/>
              </a:rPr>
              <a:t> 2023. </a:t>
            </a:r>
            <a:r>
              <a:rPr lang="en-ID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https://www.simplypsychology.org/kohlberg.html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4F738-7D5C-F5C6-C262-382BAC8DC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34" y="1790700"/>
            <a:ext cx="7147429" cy="71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460244"/>
            <a:ext cx="136124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Rekomendasi</a:t>
            </a:r>
            <a:endParaRPr lang="en-US" sz="52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CF507641-0E76-86CB-3FDB-929E7072856B}"/>
              </a:ext>
            </a:extLst>
          </p:cNvPr>
          <p:cNvSpPr txBox="1"/>
          <p:nvPr/>
        </p:nvSpPr>
        <p:spPr>
          <a:xfrm>
            <a:off x="5208959" y="1485900"/>
            <a:ext cx="1216139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Langkah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40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Judicial Review – 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uji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formil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materiil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Pengawalan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utuh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holistik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komprehensif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terhadap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pengaturan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“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teknis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40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Legal transplant: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mereduksi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nilai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keIndonesiaan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(?)</a:t>
            </a:r>
          </a:p>
          <a:p>
            <a:pPr marL="666750" indent="-514350">
              <a:buFont typeface="Arial" panose="020B0604020202020204" pitchFamily="34" charset="0"/>
              <a:buChar char="•"/>
            </a:pPr>
            <a:endParaRPr lang="en-US" altLang="en-US" sz="4000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endParaRPr lang="en-US" altLang="en-US" sz="4000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152400"/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Etik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penyangga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membutuhkan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normatifikasi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memperkuat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“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eksistensi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0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95400" y="5295900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19200" y="5448300"/>
            <a:ext cx="643474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</a:t>
            </a: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Managing Partner of GY Attorney at Law, Legal Consultant &amp; Legal Auditor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400" i="1" dirty="0" err="1">
                <a:solidFill>
                  <a:srgbClr val="FFFFFF"/>
                </a:solidFill>
                <a:latin typeface="Cardo"/>
              </a:rPr>
              <a:t>Juristische</a:t>
            </a:r>
            <a:r>
              <a:rPr lang="en-US" sz="2400" i="1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Cardo"/>
              </a:rPr>
              <a:t>Diskussion</a:t>
            </a:r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Bengkel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Hukum</a:t>
            </a: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26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Agustus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5400" y="4393022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Penutup</a:t>
            </a:r>
            <a:endParaRPr lang="en-US" sz="5000" dirty="0">
              <a:solidFill>
                <a:srgbClr val="FFFFFF"/>
              </a:solidFill>
              <a:latin typeface="Cardo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2D8B6-4817-7290-3BFF-D5F590F92034}"/>
              </a:ext>
            </a:extLst>
          </p:cNvPr>
          <p:cNvSpPr txBox="1"/>
          <p:nvPr/>
        </p:nvSpPr>
        <p:spPr>
          <a:xfrm>
            <a:off x="7747888" y="5289977"/>
            <a:ext cx="105401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</a:rPr>
              <a:t>C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ara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pandang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berpengaruh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erat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terhadap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justifikasi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yg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didalilkan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..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posisi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diametral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hampir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tak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terelakkan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600" b="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T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itik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keseimbangan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dan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kemurnian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nilai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etis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diharapkan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akan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menjadi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penyangga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konstruksi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hukumnya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95400" y="5295900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19200" y="5448300"/>
            <a:ext cx="643474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</a:t>
            </a: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Managing Partner of GY Attorney at Law, Legal Consultant &amp; Legal Auditor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400" i="1" dirty="0" err="1">
                <a:solidFill>
                  <a:srgbClr val="FFFFFF"/>
                </a:solidFill>
                <a:latin typeface="Cardo"/>
              </a:rPr>
              <a:t>Juristische</a:t>
            </a:r>
            <a:r>
              <a:rPr lang="en-US" sz="2400" i="1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Cardo"/>
              </a:rPr>
              <a:t>Diskussion</a:t>
            </a:r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Bengkel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Hukum</a:t>
            </a: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26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Agustus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5400" y="4393022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Penutup</a:t>
            </a:r>
            <a:endParaRPr lang="en-US" sz="5000" dirty="0">
              <a:solidFill>
                <a:srgbClr val="FFFFFF"/>
              </a:solidFill>
              <a:latin typeface="Cardo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2D8B6-4817-7290-3BFF-D5F590F92034}"/>
              </a:ext>
            </a:extLst>
          </p:cNvPr>
          <p:cNvSpPr txBox="1"/>
          <p:nvPr/>
        </p:nvSpPr>
        <p:spPr>
          <a:xfrm>
            <a:off x="7747888" y="5219700"/>
            <a:ext cx="1054011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</a:rPr>
              <a:t>“</a:t>
            </a:r>
            <a:r>
              <a:rPr lang="en-ID" sz="3600" dirty="0" err="1">
                <a:solidFill>
                  <a:schemeClr val="bg1"/>
                </a:solidFill>
              </a:rPr>
              <a:t>Melek</a:t>
            </a:r>
            <a:r>
              <a:rPr lang="en-ID" sz="3600" dirty="0">
                <a:solidFill>
                  <a:schemeClr val="bg1"/>
                </a:solidFill>
              </a:rPr>
              <a:t>” </a:t>
            </a:r>
            <a:r>
              <a:rPr lang="en-ID" sz="3600" dirty="0" err="1">
                <a:solidFill>
                  <a:schemeClr val="bg1"/>
                </a:solidFill>
              </a:rPr>
              <a:t>hukum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menjadi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pondasi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dasar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titik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awal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berefleksi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berperan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dalam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memperjuangkan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norma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sungguh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baik</a:t>
            </a:r>
            <a:r>
              <a:rPr lang="en-ID" sz="3600" dirty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Dialetika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terkait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peraturan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perundang-undangan</a:t>
            </a:r>
            <a:r>
              <a:rPr lang="en-ID" sz="3600" dirty="0">
                <a:solidFill>
                  <a:schemeClr val="bg1"/>
                </a:solidFill>
              </a:rPr>
              <a:t> (UU Kesehatan) yang </a:t>
            </a:r>
            <a:r>
              <a:rPr lang="en-ID" sz="3600" dirty="0" err="1">
                <a:solidFill>
                  <a:schemeClr val="bg1"/>
                </a:solidFill>
              </a:rPr>
              <a:t>konstruktif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sungguh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dibutuhkan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  <a:r>
              <a:rPr lang="en-ID" sz="3600" dirty="0" err="1">
                <a:solidFill>
                  <a:schemeClr val="bg1"/>
                </a:solidFill>
              </a:rPr>
              <a:t>Positivisme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hukum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menggempur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nilai-nilai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kebaikan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justru</a:t>
            </a:r>
            <a:r>
              <a:rPr lang="en-ID" sz="3600" dirty="0">
                <a:solidFill>
                  <a:schemeClr val="bg1"/>
                </a:solidFill>
              </a:rPr>
              <a:t> (</a:t>
            </a:r>
            <a:r>
              <a:rPr lang="en-ID" sz="3600" dirty="0" err="1">
                <a:solidFill>
                  <a:schemeClr val="bg1"/>
                </a:solidFill>
              </a:rPr>
              <a:t>masih</a:t>
            </a:r>
            <a:r>
              <a:rPr lang="en-ID" sz="3600" dirty="0">
                <a:solidFill>
                  <a:schemeClr val="bg1"/>
                </a:solidFill>
              </a:rPr>
              <a:t>) </a:t>
            </a:r>
            <a:r>
              <a:rPr lang="en-ID" sz="3600" dirty="0" err="1">
                <a:solidFill>
                  <a:schemeClr val="bg1"/>
                </a:solidFill>
              </a:rPr>
              <a:t>membuka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ruang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pengujian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berulang</a:t>
            </a:r>
            <a:r>
              <a:rPr lang="en-ID" sz="3600" dirty="0">
                <a:solidFill>
                  <a:schemeClr val="bg1"/>
                </a:solidFill>
              </a:rPr>
              <a:t>, demi </a:t>
            </a:r>
            <a:r>
              <a:rPr lang="en-ID" sz="3600" dirty="0" err="1">
                <a:solidFill>
                  <a:schemeClr val="bg1"/>
                </a:solidFill>
              </a:rPr>
              <a:t>menggapai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tujuannya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semakin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membumi</a:t>
            </a:r>
            <a:r>
              <a:rPr lang="en-ID" sz="3600" dirty="0">
                <a:solidFill>
                  <a:schemeClr val="bg1"/>
                </a:solidFill>
              </a:rPr>
              <a:t>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7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19200" y="5295900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19200" y="5448300"/>
            <a:ext cx="643474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</a:t>
            </a: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Managing Partner of GY Attorney at Law, Legal Consultant &amp; Legal Auditor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400" i="1" dirty="0" err="1">
                <a:solidFill>
                  <a:srgbClr val="FFFFFF"/>
                </a:solidFill>
                <a:latin typeface="Cardo"/>
              </a:rPr>
              <a:t>Juristische</a:t>
            </a:r>
            <a:r>
              <a:rPr lang="en-US" sz="2400" i="1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Cardo"/>
              </a:rPr>
              <a:t>Diskussion</a:t>
            </a:r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Bengkel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Hukum</a:t>
            </a: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26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Agustus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200" y="4393022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Terima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Kasih!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F5D0-6135-48AB-3A04-BDF3DDA5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71" y="5568532"/>
            <a:ext cx="4287370" cy="4287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48754-1462-9757-1CF0-174F18262083}"/>
              </a:ext>
            </a:extLst>
          </p:cNvPr>
          <p:cNvSpPr txBox="1"/>
          <p:nvPr/>
        </p:nvSpPr>
        <p:spPr>
          <a:xfrm>
            <a:off x="12877800" y="7419829"/>
            <a:ext cx="4564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linktr.ee</a:t>
            </a:r>
            <a:r>
              <a:rPr lang="en-ID" sz="4000" dirty="0">
                <a:solidFill>
                  <a:schemeClr val="bg1"/>
                </a:solidFill>
              </a:rPr>
              <a:t>/</a:t>
            </a:r>
            <a:r>
              <a:rPr lang="en-ID" sz="4000" dirty="0" err="1">
                <a:solidFill>
                  <a:schemeClr val="bg1"/>
                </a:solidFill>
              </a:rPr>
              <a:t>gegoasmara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4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07100" y="3288061"/>
            <a:ext cx="1264333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b="0" i="1" dirty="0" err="1">
                <a:solidFill>
                  <a:schemeClr val="bg1"/>
                </a:solidFill>
                <a:effectLst/>
              </a:rPr>
              <a:t>cara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pandang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berpengaruh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erat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terhadap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justifikasi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didalilkan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.. </a:t>
            </a:r>
          </a:p>
          <a:p>
            <a:r>
              <a:rPr lang="en-ID" sz="4000" b="0" i="1" dirty="0" err="1">
                <a:solidFill>
                  <a:schemeClr val="bg1"/>
                </a:solidFill>
                <a:effectLst/>
              </a:rPr>
              <a:t>posisi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diametral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hampir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tak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terelakkan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..</a:t>
            </a:r>
          </a:p>
          <a:p>
            <a:r>
              <a:rPr lang="en-ID" sz="4000" b="0" i="1" dirty="0" err="1">
                <a:solidFill>
                  <a:schemeClr val="bg1"/>
                </a:solidFill>
                <a:effectLst/>
              </a:rPr>
              <a:t>semoga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titik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keseimbangan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dan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kemurnian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nilai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etis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menjadi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penyangga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konstruksi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000" b="0" i="1" dirty="0" err="1">
                <a:solidFill>
                  <a:schemeClr val="bg1"/>
                </a:solidFill>
                <a:effectLst/>
              </a:rPr>
              <a:t>hukumnya</a:t>
            </a:r>
            <a:r>
              <a:rPr lang="en-ID" sz="4000" b="0" i="1" dirty="0">
                <a:solidFill>
                  <a:schemeClr val="bg1"/>
                </a:solidFill>
                <a:effectLst/>
              </a:rPr>
              <a:t>..</a:t>
            </a:r>
            <a:endParaRPr lang="en-US" sz="4000" i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C3747-6805-54D3-3995-265F8C0383D4}"/>
              </a:ext>
            </a:extLst>
          </p:cNvPr>
          <p:cNvSpPr txBox="1"/>
          <p:nvPr/>
        </p:nvSpPr>
        <p:spPr>
          <a:xfrm>
            <a:off x="4759600" y="9772590"/>
            <a:ext cx="10644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  <a:effectLst/>
              </a:rPr>
              <a:t>Bagian </a:t>
            </a:r>
            <a:r>
              <a:rPr lang="en-ID" sz="2000" dirty="0" err="1">
                <a:solidFill>
                  <a:schemeClr val="bg1"/>
                </a:solidFill>
                <a:effectLst/>
              </a:rPr>
              <a:t>Penjelasan</a:t>
            </a:r>
            <a:r>
              <a:rPr lang="en-ID" sz="2000" dirty="0">
                <a:solidFill>
                  <a:schemeClr val="bg1"/>
                </a:solidFill>
                <a:effectLst/>
              </a:rPr>
              <a:t> UU 17/2023 Kesehatan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BBE99539-97F9-CB1F-8EC2-B1F82F03C0F8}"/>
              </a:ext>
            </a:extLst>
          </p:cNvPr>
          <p:cNvSpPr txBox="1"/>
          <p:nvPr/>
        </p:nvSpPr>
        <p:spPr>
          <a:xfrm>
            <a:off x="5208959" y="460244"/>
            <a:ext cx="128504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Rasionalitas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UU Kesehatan (Bagian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Penjelasan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4BB5EF7-B9FB-867F-82EE-7F679E704045}"/>
              </a:ext>
            </a:extLst>
          </p:cNvPr>
          <p:cNvSpPr txBox="1"/>
          <p:nvPr/>
        </p:nvSpPr>
        <p:spPr>
          <a:xfrm>
            <a:off x="5208959" y="1775847"/>
            <a:ext cx="1216139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Kesehatan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asasi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unsur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kesejahteran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harus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diwujudkan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Pelaksanaan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kegiatan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upaya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meningkatkan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derajat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masyarakat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didasarkan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prinsip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kesejahteraan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pemerataan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nondiskriminatif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partisipatif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berkelanjutan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Kebutuhan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transformasi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menyeluruh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penguatan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sistem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nasional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Penyelenggaraan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transformasi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sistem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memerlukan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landasan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regulasi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komprehensif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mengatasi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berbagai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permasalahan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Perlunya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pembenahan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regulasi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memastikan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UU di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tumpang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tindih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saling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bertentangan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sinkronisasi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berbagai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UU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metoode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omnibus</a:t>
            </a:r>
          </a:p>
          <a:p>
            <a:pPr marL="666750" indent="-51435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13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9E3BB79F-0CBF-FD55-78EE-5AF91392252E}"/>
              </a:ext>
            </a:extLst>
          </p:cNvPr>
          <p:cNvSpPr txBox="1"/>
          <p:nvPr/>
        </p:nvSpPr>
        <p:spPr>
          <a:xfrm>
            <a:off x="5208959" y="460244"/>
            <a:ext cx="128504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Rasionalitas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RUU Kesehatan</a:t>
            </a:r>
            <a:endParaRPr lang="en-US" sz="48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D224A071-2222-005B-4015-A976959AC47B}"/>
              </a:ext>
            </a:extLst>
          </p:cNvPr>
          <p:cNvSpPr txBox="1"/>
          <p:nvPr/>
        </p:nvSpPr>
        <p:spPr>
          <a:xfrm>
            <a:off x="5208959" y="1775847"/>
            <a:ext cx="121613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0"/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RUU Kesehatan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jawaban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pengaturan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payung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transformasi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10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AC5A8-DE46-FACD-C66D-854394C40D7C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>
                <a:solidFill>
                  <a:schemeClr val="bg1"/>
                </a:solidFill>
                <a:effectLst/>
              </a:rPr>
              <a:t>UU 17/2023 Kesehatan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 17/2023 Kesehatan</a:t>
            </a:r>
            <a:endParaRPr lang="en-US" sz="5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CF507641-0E76-86CB-3FDB-929E7072856B}"/>
              </a:ext>
            </a:extLst>
          </p:cNvPr>
          <p:cNvSpPr txBox="1"/>
          <p:nvPr/>
        </p:nvSpPr>
        <p:spPr>
          <a:xfrm>
            <a:off x="5208959" y="1485900"/>
            <a:ext cx="1216139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effectLst/>
              </a:rPr>
              <a:t>20 Bab, 458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endParaRPr lang="en-ID" sz="28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Ketentuan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Umum</a:t>
            </a:r>
            <a:r>
              <a:rPr lang="en-ID" sz="2800" dirty="0">
                <a:solidFill>
                  <a:schemeClr val="bg1"/>
                </a:solidFill>
                <a:effectLst/>
              </a:rPr>
              <a:t>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1-3)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II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Hak</a:t>
            </a:r>
            <a:r>
              <a:rPr lang="en-ID" sz="2800" dirty="0">
                <a:solidFill>
                  <a:schemeClr val="bg1"/>
                </a:solidFill>
                <a:effectLst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Kewajiban</a:t>
            </a:r>
            <a:r>
              <a:rPr lang="en-ID" sz="2800" dirty="0">
                <a:solidFill>
                  <a:schemeClr val="bg1"/>
                </a:solidFill>
                <a:effectLst/>
              </a:rPr>
              <a:t>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4 dan 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III – </a:t>
            </a:r>
            <a:r>
              <a:rPr lang="en-ID" sz="2800" dirty="0" err="1">
                <a:solidFill>
                  <a:schemeClr val="bg1"/>
                </a:solidFill>
              </a:rPr>
              <a:t>Tanggung</a:t>
            </a:r>
            <a:r>
              <a:rPr lang="en-ID" sz="2800" dirty="0">
                <a:solidFill>
                  <a:schemeClr val="bg1"/>
                </a:solidFill>
              </a:rPr>
              <a:t> Jawab </a:t>
            </a:r>
            <a:r>
              <a:rPr lang="en-ID" sz="2800" dirty="0" err="1">
                <a:solidFill>
                  <a:schemeClr val="bg1"/>
                </a:solidFill>
              </a:rPr>
              <a:t>Pemerintah</a:t>
            </a:r>
            <a:r>
              <a:rPr lang="en-ID" sz="2800" dirty="0">
                <a:solidFill>
                  <a:schemeClr val="bg1"/>
                </a:solidFill>
              </a:rPr>
              <a:t> Pusat dan </a:t>
            </a:r>
            <a:r>
              <a:rPr lang="en-ID" sz="2800" dirty="0" err="1">
                <a:solidFill>
                  <a:schemeClr val="bg1"/>
                </a:solidFill>
              </a:rPr>
              <a:t>Pemerintah</a:t>
            </a:r>
            <a:r>
              <a:rPr lang="en-ID" sz="2800" dirty="0">
                <a:solidFill>
                  <a:schemeClr val="bg1"/>
                </a:solidFill>
              </a:rPr>
              <a:t> Daerah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6-16)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IV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Penyelenggaraan</a:t>
            </a:r>
            <a:r>
              <a:rPr lang="en-ID" sz="2800" dirty="0">
                <a:solidFill>
                  <a:schemeClr val="bg1"/>
                </a:solidFill>
                <a:effectLst/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17-21)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V – </a:t>
            </a:r>
            <a:r>
              <a:rPr lang="en-ID" sz="2800" dirty="0" err="1">
                <a:solidFill>
                  <a:schemeClr val="bg1"/>
                </a:solidFill>
              </a:rPr>
              <a:t>Upaya</a:t>
            </a:r>
            <a:r>
              <a:rPr lang="en-ID" sz="2800" dirty="0">
                <a:solidFill>
                  <a:schemeClr val="bg1"/>
                </a:solidFill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22-164)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VI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Fasilitas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Pelayanan</a:t>
            </a:r>
            <a:r>
              <a:rPr lang="en-ID" sz="2800" dirty="0">
                <a:solidFill>
                  <a:schemeClr val="bg1"/>
                </a:solidFill>
                <a:effectLst/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165-196)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VII – </a:t>
            </a:r>
            <a:r>
              <a:rPr lang="en-ID" sz="2800" dirty="0" err="1">
                <a:solidFill>
                  <a:schemeClr val="bg1"/>
                </a:solidFill>
              </a:rPr>
              <a:t>Sumber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Manusia</a:t>
            </a:r>
            <a:r>
              <a:rPr lang="en-ID" sz="2800" dirty="0">
                <a:solidFill>
                  <a:schemeClr val="bg1"/>
                </a:solidFill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197-313)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VIII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Perbekalan</a:t>
            </a:r>
            <a:r>
              <a:rPr lang="en-ID" sz="2800" dirty="0">
                <a:solidFill>
                  <a:schemeClr val="bg1"/>
                </a:solidFill>
                <a:effectLst/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314-321)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IX – </a:t>
            </a:r>
            <a:r>
              <a:rPr lang="en-ID" sz="2800" dirty="0" err="1">
                <a:solidFill>
                  <a:schemeClr val="bg1"/>
                </a:solidFill>
              </a:rPr>
              <a:t>Ketahanan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Kefarmasian</a:t>
            </a:r>
            <a:r>
              <a:rPr lang="en-ID" sz="2800" dirty="0">
                <a:solidFill>
                  <a:schemeClr val="bg1"/>
                </a:solidFill>
              </a:rPr>
              <a:t> dan Alat Kesehatan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322-333)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Teknologi</a:t>
            </a:r>
            <a:r>
              <a:rPr lang="en-ID" sz="2800" dirty="0">
                <a:solidFill>
                  <a:schemeClr val="bg1"/>
                </a:solidFill>
                <a:effectLst/>
              </a:rPr>
              <a:t> Kese</a:t>
            </a:r>
            <a:r>
              <a:rPr lang="en-ID" sz="2800" dirty="0">
                <a:solidFill>
                  <a:schemeClr val="bg1"/>
                </a:solidFill>
              </a:rPr>
              <a:t>hatan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334-344)</a:t>
            </a:r>
          </a:p>
        </p:txBody>
      </p:sp>
    </p:spTree>
    <p:extLst>
      <p:ext uri="{BB962C8B-B14F-4D97-AF65-F5344CB8AC3E}">
        <p14:creationId xmlns:p14="http://schemas.microsoft.com/office/powerpoint/2010/main" val="4570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AC5A8-DE46-FACD-C66D-854394C40D7C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>
                <a:solidFill>
                  <a:schemeClr val="bg1"/>
                </a:solidFill>
                <a:effectLst/>
              </a:rPr>
              <a:t>UU 17/2023 Kesehatan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460244"/>
            <a:ext cx="12012241" cy="146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 17/2023 Kesehatan</a:t>
            </a:r>
            <a:endParaRPr lang="en-US" sz="5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5650"/>
              </a:lnSpc>
            </a:pPr>
            <a:endParaRPr lang="en-US" sz="5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CF507641-0E76-86CB-3FDB-929E7072856B}"/>
              </a:ext>
            </a:extLst>
          </p:cNvPr>
          <p:cNvSpPr txBox="1"/>
          <p:nvPr/>
        </p:nvSpPr>
        <p:spPr>
          <a:xfrm>
            <a:off x="5208959" y="1485900"/>
            <a:ext cx="1216139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  <a:effectLst/>
              </a:rPr>
              <a:t>20 Bab, 458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endParaRPr lang="en-ID" sz="28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Informasi</a:t>
            </a:r>
            <a:r>
              <a:rPr lang="en-ID" sz="2800" dirty="0">
                <a:solidFill>
                  <a:schemeClr val="bg1"/>
                </a:solidFill>
                <a:effectLst/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345-351)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XII – </a:t>
            </a:r>
            <a:r>
              <a:rPr lang="en-ID" sz="2800" dirty="0" err="1">
                <a:solidFill>
                  <a:schemeClr val="bg1"/>
                </a:solidFill>
              </a:rPr>
              <a:t>Kejadian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Luar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Biasa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Wabah</a:t>
            </a:r>
            <a:r>
              <a:rPr lang="en-ID" sz="2800" dirty="0">
                <a:solidFill>
                  <a:schemeClr val="bg1"/>
                </a:solidFill>
              </a:rPr>
              <a:t>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352-400)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XIII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Pendanaan</a:t>
            </a:r>
            <a:r>
              <a:rPr lang="en-ID" sz="2800" dirty="0">
                <a:solidFill>
                  <a:schemeClr val="bg1"/>
                </a:solidFill>
                <a:effectLst/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401-412)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XIV – </a:t>
            </a:r>
            <a:r>
              <a:rPr lang="en-ID" sz="2800" dirty="0" err="1">
                <a:solidFill>
                  <a:schemeClr val="bg1"/>
                </a:solidFill>
              </a:rPr>
              <a:t>Koordinasi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Sinkronisasi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Penguatan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Sistem</a:t>
            </a:r>
            <a:r>
              <a:rPr lang="en-ID" sz="2800" dirty="0">
                <a:solidFill>
                  <a:schemeClr val="bg1"/>
                </a:solidFill>
              </a:rPr>
              <a:t> Kesehatan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413-416)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XV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Partisipasi</a:t>
            </a:r>
            <a:r>
              <a:rPr lang="en-ID" sz="2800" dirty="0">
                <a:solidFill>
                  <a:schemeClr val="bg1"/>
                </a:solidFill>
                <a:effectLst/>
              </a:rPr>
              <a:t> Masyarakat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417)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XVI – </a:t>
            </a:r>
            <a:r>
              <a:rPr lang="en-ID" sz="2800" dirty="0" err="1">
                <a:solidFill>
                  <a:schemeClr val="bg1"/>
                </a:solidFill>
              </a:rPr>
              <a:t>Pembinaan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Pengawasan</a:t>
            </a:r>
            <a:r>
              <a:rPr lang="en-ID" sz="2800" dirty="0">
                <a:solidFill>
                  <a:schemeClr val="bg1"/>
                </a:solidFill>
              </a:rPr>
              <a:t>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418-423)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XVII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Penyidikan</a:t>
            </a:r>
            <a:r>
              <a:rPr lang="en-ID" sz="2800" dirty="0">
                <a:solidFill>
                  <a:schemeClr val="bg1"/>
                </a:solidFill>
                <a:effectLst/>
              </a:rPr>
              <a:t>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424</a:t>
            </a:r>
            <a:r>
              <a:rPr lang="en-ID" sz="2800" dirty="0">
                <a:solidFill>
                  <a:schemeClr val="bg1"/>
                </a:solidFill>
              </a:rPr>
              <a:t>-426)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XVIII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Ketentuan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Pidana</a:t>
            </a:r>
            <a:r>
              <a:rPr lang="en-ID" sz="2800" dirty="0">
                <a:solidFill>
                  <a:schemeClr val="bg1"/>
                </a:solidFill>
                <a:effectLst/>
              </a:rPr>
              <a:t> (427-448)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Bab XIX – </a:t>
            </a:r>
            <a:r>
              <a:rPr lang="en-ID" sz="2800" dirty="0" err="1">
                <a:solidFill>
                  <a:schemeClr val="bg1"/>
                </a:solidFill>
              </a:rPr>
              <a:t>Ketentuan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Peralihan</a:t>
            </a:r>
            <a:r>
              <a:rPr lang="en-ID" sz="2800" dirty="0">
                <a:solidFill>
                  <a:schemeClr val="bg1"/>
                </a:solidFill>
              </a:rPr>
              <a:t> (</a:t>
            </a:r>
            <a:r>
              <a:rPr lang="en-ID" sz="2800" dirty="0" err="1">
                <a:solidFill>
                  <a:schemeClr val="bg1"/>
                </a:solidFill>
              </a:rPr>
              <a:t>Pasal</a:t>
            </a:r>
            <a:r>
              <a:rPr lang="en-ID" sz="2800" dirty="0">
                <a:solidFill>
                  <a:schemeClr val="bg1"/>
                </a:solidFill>
              </a:rPr>
              <a:t> 452)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</a:rPr>
              <a:t>Bab XX –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Ketentuan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Penutupan</a:t>
            </a:r>
            <a:r>
              <a:rPr lang="en-ID" sz="2800" dirty="0">
                <a:solidFill>
                  <a:schemeClr val="bg1"/>
                </a:solidFill>
                <a:effectLst/>
              </a:rPr>
              <a:t> (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Pasal</a:t>
            </a:r>
            <a:r>
              <a:rPr lang="en-ID" sz="2800" dirty="0">
                <a:solidFill>
                  <a:schemeClr val="bg1"/>
                </a:solidFill>
                <a:effectLst/>
              </a:rPr>
              <a:t> 453-458)</a:t>
            </a:r>
          </a:p>
        </p:txBody>
      </p:sp>
    </p:spTree>
    <p:extLst>
      <p:ext uri="{BB962C8B-B14F-4D97-AF65-F5344CB8AC3E}">
        <p14:creationId xmlns:p14="http://schemas.microsoft.com/office/powerpoint/2010/main" val="320080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AC5A8-DE46-FACD-C66D-854394C40D7C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>
                <a:solidFill>
                  <a:schemeClr val="bg1"/>
                </a:solidFill>
                <a:effectLst/>
              </a:rPr>
              <a:t>UU 17/2023 Kesehatan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460244"/>
            <a:ext cx="13612441" cy="146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Implikasi</a:t>
            </a:r>
            <a:r>
              <a:rPr lang="en-US" sz="5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Diundangkan</a:t>
            </a:r>
            <a:r>
              <a:rPr lang="en-US" sz="5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UU 17/2023 Kesehatan</a:t>
            </a:r>
            <a:endParaRPr lang="en-US" sz="52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5650"/>
              </a:lnSpc>
            </a:pPr>
            <a:endParaRPr lang="en-US" sz="52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CF507641-0E76-86CB-3FDB-929E7072856B}"/>
              </a:ext>
            </a:extLst>
          </p:cNvPr>
          <p:cNvSpPr txBox="1"/>
          <p:nvPr/>
        </p:nvSpPr>
        <p:spPr>
          <a:xfrm>
            <a:off x="5208959" y="1485900"/>
            <a:ext cx="1216139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419/1949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Ordonansi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Obat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Keras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4/1984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Wabah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Penyakit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Menular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29/2004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Praktik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36/2009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44/2009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Rumah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Sakit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20/2013 Pendidikan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18/2014 Kesehatan Jiwa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36/2014 Tenaga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38/2014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Keperawatan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6/2018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Kekarantinaan</a:t>
            </a: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4/2019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Kebidanan</a:t>
            </a:r>
            <a:endParaRPr lang="en-US" altLang="en-U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endParaRPr lang="en-US" altLang="en-US" sz="2800" dirty="0">
              <a:solidFill>
                <a:srgbClr val="DAA20C"/>
              </a:solidFill>
              <a:ea typeface="ＭＳ Ｐゴシック" panose="020B0600070205080204" pitchFamily="34" charset="-128"/>
            </a:endParaRPr>
          </a:p>
          <a:p>
            <a:pPr marL="152400"/>
            <a:r>
              <a:rPr lang="en-US" altLang="en-US" sz="28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Dicabut</a:t>
            </a:r>
            <a:r>
              <a:rPr lang="en-US" altLang="en-US" sz="28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28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dinyatakan</a:t>
            </a:r>
            <a:r>
              <a:rPr lang="en-US" altLang="en-US" sz="28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28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berlaku</a:t>
            </a:r>
            <a:endParaRPr lang="en-US" altLang="en-US" sz="2800" dirty="0">
              <a:solidFill>
                <a:srgbClr val="DAA20C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33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952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557147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Juristische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i="1" dirty="0" err="1">
                <a:effectLst/>
                <a:latin typeface="Times New Roman" panose="02020603050405020304" pitchFamily="18" charset="0"/>
              </a:rPr>
              <a:t>Diskussion</a:t>
            </a:r>
            <a:endParaRPr lang="en-ID" sz="2000" b="1" i="1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ID" sz="2000" b="1" dirty="0">
                <a:latin typeface="Times New Roman" panose="02020603050405020304" pitchFamily="18" charset="0"/>
              </a:rPr>
              <a:t>27 </a:t>
            </a:r>
            <a:r>
              <a:rPr lang="en-ID" sz="2000" b="1" dirty="0" err="1">
                <a:latin typeface="Times New Roman" panose="02020603050405020304" pitchFamily="18" charset="0"/>
              </a:rPr>
              <a:t>Agustus</a:t>
            </a:r>
            <a:r>
              <a:rPr lang="en-ID" sz="2000" b="1" dirty="0">
                <a:latin typeface="Times New Roman" panose="02020603050405020304" pitchFamily="18" charset="0"/>
              </a:rPr>
              <a:t> 2023</a:t>
            </a:r>
            <a:r>
              <a:rPr lang="en-ID" sz="2000" b="1" i="1" dirty="0">
                <a:effectLst/>
                <a:latin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8EE0C-02F6-43E4-6DFE-E41433CDBFCC}"/>
              </a:ext>
            </a:extLst>
          </p:cNvPr>
          <p:cNvGrpSpPr/>
          <p:nvPr/>
        </p:nvGrpSpPr>
        <p:grpSpPr>
          <a:xfrm>
            <a:off x="-245550" y="3288061"/>
            <a:ext cx="5135933" cy="5208239"/>
            <a:chOff x="2322417" y="2465866"/>
            <a:chExt cx="5397500" cy="539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A45698-4B3D-5D43-CF63-378456C3F535}"/>
                </a:ext>
              </a:extLst>
            </p:cNvPr>
            <p:cNvSpPr/>
            <p:nvPr/>
          </p:nvSpPr>
          <p:spPr>
            <a:xfrm>
              <a:off x="2758318" y="4254912"/>
              <a:ext cx="4648198" cy="1819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99C214-EB55-0AB0-6691-08E01BFF5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7" y="2465866"/>
              <a:ext cx="5397500" cy="53975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92EF6-31CA-EE2E-4977-443B6DEA4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17" y="7112000"/>
            <a:ext cx="2184400" cy="229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AC5A8-DE46-FACD-C66D-854394C40D7C}"/>
              </a:ext>
            </a:extLst>
          </p:cNvPr>
          <p:cNvSpPr txBox="1"/>
          <p:nvPr/>
        </p:nvSpPr>
        <p:spPr>
          <a:xfrm>
            <a:off x="4824076" y="9602569"/>
            <a:ext cx="1117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  <a:effectLst/>
              </a:rPr>
              <a:t>Laugesen</a:t>
            </a:r>
            <a:r>
              <a:rPr lang="en-ID" dirty="0">
                <a:solidFill>
                  <a:schemeClr val="bg1"/>
                </a:solidFill>
                <a:effectLst/>
              </a:rPr>
              <a:t>, Miriam J., dan Michael K. Gusmano. “Commentary: Global Comparisons of Physician Associations.” </a:t>
            </a:r>
            <a:r>
              <a:rPr lang="en-ID" i="1" dirty="0">
                <a:solidFill>
                  <a:schemeClr val="bg1"/>
                </a:solidFill>
                <a:effectLst/>
              </a:rPr>
              <a:t>Journal of Health Politics, Policy and Law</a:t>
            </a:r>
            <a:r>
              <a:rPr lang="en-ID" dirty="0">
                <a:solidFill>
                  <a:schemeClr val="bg1"/>
                </a:solidFill>
                <a:effectLst/>
              </a:rPr>
              <a:t> 46, no. 4 (1 </a:t>
            </a:r>
            <a:r>
              <a:rPr lang="en-ID" dirty="0" err="1">
                <a:solidFill>
                  <a:schemeClr val="bg1"/>
                </a:solidFill>
                <a:effectLst/>
              </a:rPr>
              <a:t>Agustus</a:t>
            </a:r>
            <a:r>
              <a:rPr lang="en-ID" dirty="0">
                <a:solidFill>
                  <a:schemeClr val="bg1"/>
                </a:solidFill>
                <a:effectLst/>
              </a:rPr>
              <a:t> 2021): 747–54. </a:t>
            </a:r>
            <a:r>
              <a:rPr lang="en-ID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https://doi.org/10.1215/03616878-8970924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46A735E-B681-048B-48B1-631E4FC416AD}"/>
              </a:ext>
            </a:extLst>
          </p:cNvPr>
          <p:cNvSpPr txBox="1"/>
          <p:nvPr/>
        </p:nvSpPr>
        <p:spPr>
          <a:xfrm>
            <a:off x="5208959" y="176297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Pysician</a:t>
            </a: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Associations’ Role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CF507641-0E76-86CB-3FDB-929E7072856B}"/>
              </a:ext>
            </a:extLst>
          </p:cNvPr>
          <p:cNvSpPr txBox="1"/>
          <p:nvPr/>
        </p:nvSpPr>
        <p:spPr>
          <a:xfrm>
            <a:off x="5208959" y="1225838"/>
            <a:ext cx="12161390" cy="9556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3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ssociation-government power relations shift after countries introduce universal health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insurance, but they are by no means diminished. In France, Germany, and Japan, physicians’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economic interests are explicitly considered against broader health system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goals, such as providing affordable universal insurance.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low- and middle-income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countries (LMICs), physician organizations do not share power in the same way. </a:t>
            </a:r>
            <a:r>
              <a:rPr lang="en-ID" sz="23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higher-income countries, fragmentation may occur along specialty or generalist lines,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some physicians are unionized. </a:t>
            </a:r>
            <a:r>
              <a:rPr lang="en-ID" sz="23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hysician influence over  reimbursement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policy is reduced because of organizational fragmentation.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3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ssociations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 as legitimate voices for physicians, but their relationship to other professions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differs in higher-income countries. Associations in LMICs form coalitions with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other health professionals.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 comparison of the LMICs and other countries suggests power, unity,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legitimacy, and federal roles are tied closely to the stage of health system development.</a:t>
            </a:r>
          </a:p>
          <a:p>
            <a:endParaRPr lang="en-ID" sz="2300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Exploring issues of how physician associations are organized and how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influence policy making may seem tangential as we write this during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COVID-19 global pandemic. Yet we agree with Brophy and Sriram’s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observations around COVID-19 as a common currency of sorts for understanding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nature of physician associations, and when they have supported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opposed national government policies. The pandemic may have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enhanced the reputations of physicians, while also increasing awareness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a much wider range of professionals who also play critical roles in the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 care system. This special section expands our understanding of the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collective organizational roles of physicians in health policy and suggests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continue to be more of both questions and hypotheses that can be</a:t>
            </a:r>
            <a:r>
              <a:rPr lang="en-ID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3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explored in the future.</a:t>
            </a:r>
            <a:endParaRPr lang="en-ID" sz="23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sz="23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D" sz="23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D" sz="23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D" sz="23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1643</Words>
  <Application>Microsoft Macintosh PowerPoint</Application>
  <PresentationFormat>Custom</PresentationFormat>
  <Paragraphs>242</Paragraphs>
  <Slides>25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Cardo</vt:lpstr>
      <vt:lpstr>Arial</vt:lpstr>
      <vt:lpstr>Cardo Bold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Company Presentation</dc:title>
  <cp:lastModifiedBy>Gregorius Yoga Panji Asmara</cp:lastModifiedBy>
  <cp:revision>66</cp:revision>
  <dcterms:created xsi:type="dcterms:W3CDTF">2006-08-16T00:00:00Z</dcterms:created>
  <dcterms:modified xsi:type="dcterms:W3CDTF">2023-08-26T07:04:10Z</dcterms:modified>
  <dc:identifier>DAFGez5Hrt0</dc:identifier>
</cp:coreProperties>
</file>