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1"/>
  </p:notesMasterIdLst>
  <p:sldIdLst>
    <p:sldId id="256" r:id="rId2"/>
    <p:sldId id="260" r:id="rId3"/>
    <p:sldId id="258" r:id="rId4"/>
    <p:sldId id="269" r:id="rId5"/>
    <p:sldId id="303" r:id="rId6"/>
    <p:sldId id="305" r:id="rId7"/>
    <p:sldId id="302" r:id="rId8"/>
    <p:sldId id="310" r:id="rId9"/>
    <p:sldId id="306" r:id="rId10"/>
    <p:sldId id="308" r:id="rId11"/>
    <p:sldId id="311" r:id="rId12"/>
    <p:sldId id="312" r:id="rId13"/>
    <p:sldId id="313" r:id="rId14"/>
    <p:sldId id="315" r:id="rId15"/>
    <p:sldId id="316" r:id="rId16"/>
    <p:sldId id="317" r:id="rId17"/>
    <p:sldId id="314" r:id="rId18"/>
    <p:sldId id="318" r:id="rId19"/>
    <p:sldId id="280" r:id="rId20"/>
  </p:sldIdLst>
  <p:sldSz cx="9144000" cy="5143500" type="screen16x9"/>
  <p:notesSz cx="6858000" cy="9144000"/>
  <p:embeddedFontLst>
    <p:embeddedFont>
      <p:font typeface="Fredoka One" panose="02000000000000000000" pitchFamily="2" charset="0"/>
      <p:regular r:id="rId22"/>
    </p:embeddedFont>
    <p:embeddedFont>
      <p:font typeface="Montserrat" panose="00000500000000000000" pitchFamily="50" charset="0"/>
      <p:regular r:id="rId23"/>
      <p:bold r:id="rId24"/>
      <p:italic r:id="rId25"/>
      <p:boldItalic r:id="rId26"/>
    </p:embeddedFont>
    <p:embeddedFont>
      <p:font typeface="Palanquin Dark" panose="020B0604020202020204" charset="0"/>
      <p:regular r:id="rId27"/>
      <p:bold r:id="rId28"/>
    </p:embeddedFont>
    <p:embeddedFont>
      <p:font typeface="Roboto Condensed Light" panose="020000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544">
          <p15:clr>
            <a:srgbClr val="9AA0A6"/>
          </p15:clr>
        </p15:guide>
        <p15:guide id="3" orient="horz" pos="16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674F75-0542-40A1-A7E7-67DACBF72DCD}">
  <a:tblStyle styleId="{9B674F75-0542-40A1-A7E7-67DACBF72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76" autoAdjust="0"/>
  </p:normalViewPr>
  <p:slideViewPr>
    <p:cSldViewPr snapToGrid="0">
      <p:cViewPr varScale="1">
        <p:scale>
          <a:sx n="102" d="100"/>
          <a:sy n="102" d="100"/>
        </p:scale>
        <p:origin x="826" y="67"/>
      </p:cViewPr>
      <p:guideLst>
        <p:guide pos="2880"/>
        <p:guide orient="horz" pos="544"/>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fd869df315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fd869df315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6ac5e8787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6ac5e8787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fd869df31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fd869df31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Tujuan</a:t>
            </a:r>
            <a:endParaRPr lang="en-US" dirty="0"/>
          </a:p>
          <a:p>
            <a:pPr marL="0" lvl="0" indent="0" algn="l" rtl="0">
              <a:spcBef>
                <a:spcPts val="0"/>
              </a:spcBef>
              <a:spcAft>
                <a:spcPts val="0"/>
              </a:spcAft>
              <a:buNone/>
            </a:pPr>
            <a:r>
              <a:rPr lang="en-US" dirty="0" err="1"/>
              <a:t>Penerima</a:t>
            </a:r>
            <a:endParaRPr lang="en-US" dirty="0"/>
          </a:p>
          <a:p>
            <a:pPr marL="0" lvl="0" indent="0" algn="l" rtl="0">
              <a:spcBef>
                <a:spcPts val="0"/>
              </a:spcBef>
              <a:spcAft>
                <a:spcPts val="0"/>
              </a:spcAft>
              <a:buNone/>
            </a:pPr>
            <a:r>
              <a:rPr lang="en-US" dirty="0" err="1"/>
              <a:t>Komponen</a:t>
            </a:r>
            <a:r>
              <a:rPr lang="en-US" dirty="0"/>
              <a:t> </a:t>
            </a:r>
            <a:r>
              <a:rPr lang="en-US" dirty="0" err="1"/>
              <a:t>Biaya</a:t>
            </a:r>
            <a:endParaRPr lang="en-US" dirty="0"/>
          </a:p>
          <a:p>
            <a:pPr marL="0" lvl="0" indent="0" algn="l" rtl="0">
              <a:spcBef>
                <a:spcPts val="0"/>
              </a:spcBef>
              <a:spcAft>
                <a:spcPts val="0"/>
              </a:spcAft>
              <a:buNone/>
            </a:pPr>
            <a:r>
              <a:rPr lang="en-US" dirty="0" err="1"/>
              <a:t>Prosesnya</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fd869df31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fd869df31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39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39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fd869df31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fd869df31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68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fd869df31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fd869df31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53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2375" y="1446313"/>
            <a:ext cx="4581000" cy="21633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5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2375" y="3489538"/>
            <a:ext cx="4581000" cy="46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9144000" cy="5143500"/>
            <a:chOff x="0" y="0"/>
            <a:chExt cx="9144000" cy="5143500"/>
          </a:xfrm>
        </p:grpSpPr>
        <p:sp>
          <p:nvSpPr>
            <p:cNvPr id="12" name="Google Shape;12;p2"/>
            <p:cNvSpPr/>
            <p:nvPr/>
          </p:nvSpPr>
          <p:spPr>
            <a:xfrm>
              <a:off x="0" y="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04600" y="0"/>
              <a:ext cx="539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816800" y="1071413"/>
            <a:ext cx="482100" cy="4821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152394" y="4508994"/>
            <a:ext cx="879902" cy="482112"/>
            <a:chOff x="7800376" y="840931"/>
            <a:chExt cx="684163" cy="374834"/>
          </a:xfrm>
        </p:grpSpPr>
        <p:grpSp>
          <p:nvGrpSpPr>
            <p:cNvPr id="16" name="Google Shape;16;p2"/>
            <p:cNvGrpSpPr/>
            <p:nvPr/>
          </p:nvGrpSpPr>
          <p:grpSpPr>
            <a:xfrm>
              <a:off x="7800376" y="840931"/>
              <a:ext cx="684163" cy="50589"/>
              <a:chOff x="689325" y="440150"/>
              <a:chExt cx="2702067" cy="199800"/>
            </a:xfrm>
          </p:grpSpPr>
          <p:sp>
            <p:nvSpPr>
              <p:cNvPr id="17" name="Google Shape;17;p2"/>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800376" y="1003054"/>
              <a:ext cx="684163" cy="50589"/>
              <a:chOff x="689325" y="440150"/>
              <a:chExt cx="2702067" cy="199800"/>
            </a:xfrm>
          </p:grpSpPr>
          <p:sp>
            <p:nvSpPr>
              <p:cNvPr id="23" name="Google Shape;23;p2"/>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7800376" y="1165176"/>
              <a:ext cx="684163" cy="50589"/>
              <a:chOff x="689325" y="440150"/>
              <a:chExt cx="2702067" cy="199800"/>
            </a:xfrm>
          </p:grpSpPr>
          <p:sp>
            <p:nvSpPr>
              <p:cNvPr id="29" name="Google Shape;29;p2"/>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 name="Google Shape;34;p2"/>
          <p:cNvSpPr/>
          <p:nvPr/>
        </p:nvSpPr>
        <p:spPr>
          <a:xfrm>
            <a:off x="-444150" y="1110124"/>
            <a:ext cx="886800" cy="8868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850" y="4250700"/>
            <a:ext cx="1668300" cy="1668000"/>
          </a:xfrm>
          <a:prstGeom prst="ellipse">
            <a:avLst/>
          </a:prstGeom>
          <a:gradFill>
            <a:gsLst>
              <a:gs pos="0">
                <a:schemeClr val="dk2"/>
              </a:gs>
              <a:gs pos="65000">
                <a:schemeClr val="accent1"/>
              </a:gs>
              <a:gs pos="100000">
                <a:schemeClr val="l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0_1_1_1_1_1_1_1_1">
    <p:spTree>
      <p:nvGrpSpPr>
        <p:cNvPr id="1" name="Shape 535"/>
        <p:cNvGrpSpPr/>
        <p:nvPr/>
      </p:nvGrpSpPr>
      <p:grpSpPr>
        <a:xfrm>
          <a:off x="0" y="0"/>
          <a:ext cx="0" cy="0"/>
          <a:chOff x="0" y="0"/>
          <a:chExt cx="0" cy="0"/>
        </a:xfrm>
      </p:grpSpPr>
      <p:sp>
        <p:nvSpPr>
          <p:cNvPr id="536" name="Google Shape;536;p22"/>
          <p:cNvSpPr/>
          <p:nvPr/>
        </p:nvSpPr>
        <p:spPr>
          <a:xfrm>
            <a:off x="0" y="460410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380840" y="4456475"/>
            <a:ext cx="879900" cy="8799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8154350" y="-345500"/>
            <a:ext cx="1312800" cy="1312800"/>
          </a:xfrm>
          <a:prstGeom prst="ellipse">
            <a:avLst/>
          </a:prstGeom>
          <a:gradFill>
            <a:gsLst>
              <a:gs pos="0">
                <a:schemeClr val="dk2"/>
              </a:gs>
              <a:gs pos="65000">
                <a:schemeClr val="accen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2"/>
          <p:cNvGrpSpPr/>
          <p:nvPr/>
        </p:nvGrpSpPr>
        <p:grpSpPr>
          <a:xfrm>
            <a:off x="7720994" y="396569"/>
            <a:ext cx="879902" cy="482112"/>
            <a:chOff x="7800376" y="840931"/>
            <a:chExt cx="684163" cy="374834"/>
          </a:xfrm>
        </p:grpSpPr>
        <p:grpSp>
          <p:nvGrpSpPr>
            <p:cNvPr id="540" name="Google Shape;540;p22"/>
            <p:cNvGrpSpPr/>
            <p:nvPr/>
          </p:nvGrpSpPr>
          <p:grpSpPr>
            <a:xfrm>
              <a:off x="7800376" y="840931"/>
              <a:ext cx="684163" cy="50589"/>
              <a:chOff x="689325" y="440150"/>
              <a:chExt cx="2702067" cy="199800"/>
            </a:xfrm>
          </p:grpSpPr>
          <p:sp>
            <p:nvSpPr>
              <p:cNvPr id="541" name="Google Shape;541;p22"/>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22"/>
            <p:cNvGrpSpPr/>
            <p:nvPr/>
          </p:nvGrpSpPr>
          <p:grpSpPr>
            <a:xfrm>
              <a:off x="7800376" y="1003054"/>
              <a:ext cx="684163" cy="50589"/>
              <a:chOff x="689325" y="440150"/>
              <a:chExt cx="2702067" cy="199800"/>
            </a:xfrm>
          </p:grpSpPr>
          <p:sp>
            <p:nvSpPr>
              <p:cNvPr id="547" name="Google Shape;547;p22"/>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2"/>
            <p:cNvGrpSpPr/>
            <p:nvPr/>
          </p:nvGrpSpPr>
          <p:grpSpPr>
            <a:xfrm>
              <a:off x="7800376" y="1165176"/>
              <a:ext cx="684163" cy="50589"/>
              <a:chOff x="689325" y="440150"/>
              <a:chExt cx="2702067" cy="199800"/>
            </a:xfrm>
          </p:grpSpPr>
          <p:sp>
            <p:nvSpPr>
              <p:cNvPr id="553" name="Google Shape;553;p22"/>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8" name="Google Shape;558;p22"/>
          <p:cNvSpPr txBox="1">
            <a:spLocks noGrp="1"/>
          </p:cNvSpPr>
          <p:nvPr>
            <p:ph type="title"/>
          </p:nvPr>
        </p:nvSpPr>
        <p:spPr>
          <a:xfrm>
            <a:off x="720000" y="387600"/>
            <a:ext cx="6505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59" name="Google Shape;559;p22"/>
          <p:cNvSpPr txBox="1">
            <a:spLocks noGrp="1"/>
          </p:cNvSpPr>
          <p:nvPr>
            <p:ph type="subTitle" idx="1"/>
          </p:nvPr>
        </p:nvSpPr>
        <p:spPr>
          <a:xfrm>
            <a:off x="1619100" y="3866975"/>
            <a:ext cx="5905800" cy="59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605"/>
        <p:cNvGrpSpPr/>
        <p:nvPr/>
      </p:nvGrpSpPr>
      <p:grpSpPr>
        <a:xfrm>
          <a:off x="0" y="0"/>
          <a:ext cx="0" cy="0"/>
          <a:chOff x="0" y="0"/>
          <a:chExt cx="0" cy="0"/>
        </a:xfrm>
      </p:grpSpPr>
      <p:sp>
        <p:nvSpPr>
          <p:cNvPr id="606" name="Google Shape;606;p25"/>
          <p:cNvSpPr txBox="1">
            <a:spLocks noGrp="1"/>
          </p:cNvSpPr>
          <p:nvPr>
            <p:ph type="title"/>
          </p:nvPr>
        </p:nvSpPr>
        <p:spPr>
          <a:xfrm>
            <a:off x="3998975" y="1341602"/>
            <a:ext cx="3925800" cy="8127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7" name="Google Shape;607;p25"/>
          <p:cNvSpPr txBox="1">
            <a:spLocks noGrp="1"/>
          </p:cNvSpPr>
          <p:nvPr>
            <p:ph type="subTitle" idx="1"/>
          </p:nvPr>
        </p:nvSpPr>
        <p:spPr>
          <a:xfrm>
            <a:off x="3998975" y="2224019"/>
            <a:ext cx="3925800" cy="101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608" name="Google Shape;608;p25"/>
          <p:cNvGrpSpPr/>
          <p:nvPr/>
        </p:nvGrpSpPr>
        <p:grpSpPr>
          <a:xfrm>
            <a:off x="0" y="0"/>
            <a:ext cx="9144000" cy="5143500"/>
            <a:chOff x="0" y="0"/>
            <a:chExt cx="9144000" cy="5143500"/>
          </a:xfrm>
        </p:grpSpPr>
        <p:sp>
          <p:nvSpPr>
            <p:cNvPr id="609" name="Google Shape;609;p25"/>
            <p:cNvSpPr/>
            <p:nvPr/>
          </p:nvSpPr>
          <p:spPr>
            <a:xfrm rot="10800000">
              <a:off x="0" y="460410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rot="10800000">
              <a:off x="0" y="0"/>
              <a:ext cx="539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5"/>
          <p:cNvSpPr txBox="1"/>
          <p:nvPr/>
        </p:nvSpPr>
        <p:spPr>
          <a:xfrm>
            <a:off x="3998975" y="3345400"/>
            <a:ext cx="3925800" cy="659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a:solidFill>
                  <a:schemeClr val="dk1"/>
                </a:solidFill>
                <a:latin typeface="Be Vietnam"/>
                <a:ea typeface="Be Vietnam"/>
                <a:cs typeface="Be Vietnam"/>
                <a:sym typeface="Be Vietnam"/>
              </a:rPr>
              <a:t>CREDITS: This presentation template was created by </a:t>
            </a:r>
            <a:r>
              <a:rPr lang="en" sz="1200" b="1">
                <a:solidFill>
                  <a:schemeClr val="dk1"/>
                </a:solidFill>
                <a:uFill>
                  <a:noFill/>
                </a:uFill>
                <a:latin typeface="Be Vietnam"/>
                <a:ea typeface="Be Vietnam"/>
                <a:cs typeface="Be Vietnam"/>
                <a:sym typeface="Be Vietnam"/>
                <a:hlinkClick r:id="rId2">
                  <a:extLst>
                    <a:ext uri="{A12FA001-AC4F-418D-AE19-62706E023703}">
                      <ahyp:hlinkClr xmlns:ahyp="http://schemas.microsoft.com/office/drawing/2018/hyperlinkcolor" val="tx"/>
                    </a:ext>
                  </a:extLst>
                </a:hlinkClick>
              </a:rPr>
              <a:t>Slidesgo</a:t>
            </a:r>
            <a:r>
              <a:rPr lang="en" sz="1200">
                <a:solidFill>
                  <a:schemeClr val="dk1"/>
                </a:solidFill>
                <a:latin typeface="Be Vietnam"/>
                <a:ea typeface="Be Vietnam"/>
                <a:cs typeface="Be Vietnam"/>
                <a:sym typeface="Be Vietnam"/>
              </a:rPr>
              <a:t>, including icons by </a:t>
            </a:r>
            <a:r>
              <a:rPr lang="en" sz="1200" b="1">
                <a:solidFill>
                  <a:schemeClr val="dk1"/>
                </a:solidFill>
                <a:uFill>
                  <a:noFill/>
                </a:uFill>
                <a:latin typeface="Be Vietnam"/>
                <a:ea typeface="Be Vietnam"/>
                <a:cs typeface="Be Vietnam"/>
                <a:sym typeface="Be Vietnam"/>
                <a:hlinkClick r:id="rId3">
                  <a:extLst>
                    <a:ext uri="{A12FA001-AC4F-418D-AE19-62706E023703}">
                      <ahyp:hlinkClr xmlns:ahyp="http://schemas.microsoft.com/office/drawing/2018/hyperlinkcolor" val="tx"/>
                    </a:ext>
                  </a:extLst>
                </a:hlinkClick>
              </a:rPr>
              <a:t>Flaticon</a:t>
            </a:r>
            <a:r>
              <a:rPr lang="en" sz="1200">
                <a:solidFill>
                  <a:schemeClr val="dk1"/>
                </a:solidFill>
                <a:latin typeface="Be Vietnam"/>
                <a:ea typeface="Be Vietnam"/>
                <a:cs typeface="Be Vietnam"/>
                <a:sym typeface="Be Vietnam"/>
              </a:rPr>
              <a:t>, and infographics &amp; images by </a:t>
            </a:r>
            <a:r>
              <a:rPr lang="en" sz="1200" b="1">
                <a:solidFill>
                  <a:schemeClr val="dk1"/>
                </a:solidFill>
                <a:uFill>
                  <a:noFill/>
                </a:uFill>
                <a:latin typeface="Be Vietnam"/>
                <a:ea typeface="Be Vietnam"/>
                <a:cs typeface="Be Vietnam"/>
                <a:sym typeface="Be Vietnam"/>
                <a:hlinkClick r:id="rId4">
                  <a:extLst>
                    <a:ext uri="{A12FA001-AC4F-418D-AE19-62706E023703}">
                      <ahyp:hlinkClr xmlns:ahyp="http://schemas.microsoft.com/office/drawing/2018/hyperlinkcolor" val="tx"/>
                    </a:ext>
                  </a:extLst>
                </a:hlinkClick>
              </a:rPr>
              <a:t>Freepik</a:t>
            </a:r>
            <a:endParaRPr sz="1200" b="1">
              <a:solidFill>
                <a:schemeClr val="dk1"/>
              </a:solidFill>
              <a:latin typeface="Be Vietnam"/>
              <a:ea typeface="Be Vietnam"/>
              <a:cs typeface="Be Vietnam"/>
              <a:sym typeface="Be Vietnam"/>
            </a:endParaRPr>
          </a:p>
        </p:txBody>
      </p:sp>
      <p:sp>
        <p:nvSpPr>
          <p:cNvPr id="612" name="Google Shape;612;p25"/>
          <p:cNvSpPr/>
          <p:nvPr/>
        </p:nvSpPr>
        <p:spPr>
          <a:xfrm>
            <a:off x="8222802" y="109725"/>
            <a:ext cx="1444200" cy="1444200"/>
          </a:xfrm>
          <a:prstGeom prst="ellipse">
            <a:avLst/>
          </a:prstGeom>
          <a:gradFill>
            <a:gsLst>
              <a:gs pos="0">
                <a:schemeClr val="l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25"/>
          <p:cNvGrpSpPr/>
          <p:nvPr/>
        </p:nvGrpSpPr>
        <p:grpSpPr>
          <a:xfrm>
            <a:off x="8501494" y="3576378"/>
            <a:ext cx="482118" cy="879793"/>
            <a:chOff x="8463032" y="3637853"/>
            <a:chExt cx="482118" cy="879793"/>
          </a:xfrm>
        </p:grpSpPr>
        <p:grpSp>
          <p:nvGrpSpPr>
            <p:cNvPr id="614" name="Google Shape;614;p25"/>
            <p:cNvGrpSpPr/>
            <p:nvPr/>
          </p:nvGrpSpPr>
          <p:grpSpPr>
            <a:xfrm rot="-5400000">
              <a:off x="8055673" y="4045212"/>
              <a:ext cx="879793" cy="65075"/>
              <a:chOff x="689325" y="440150"/>
              <a:chExt cx="2702067" cy="199800"/>
            </a:xfrm>
          </p:grpSpPr>
          <p:sp>
            <p:nvSpPr>
              <p:cNvPr id="615" name="Google Shape;615;p25"/>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5"/>
            <p:cNvGrpSpPr/>
            <p:nvPr/>
          </p:nvGrpSpPr>
          <p:grpSpPr>
            <a:xfrm rot="-5400000">
              <a:off x="8264195" y="4045212"/>
              <a:ext cx="879793" cy="65075"/>
              <a:chOff x="689325" y="440150"/>
              <a:chExt cx="2702067" cy="199800"/>
            </a:xfrm>
          </p:grpSpPr>
          <p:sp>
            <p:nvSpPr>
              <p:cNvPr id="621" name="Google Shape;621;p25"/>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25"/>
            <p:cNvGrpSpPr/>
            <p:nvPr/>
          </p:nvGrpSpPr>
          <p:grpSpPr>
            <a:xfrm rot="-5400000">
              <a:off x="8472716" y="4045212"/>
              <a:ext cx="879793" cy="65075"/>
              <a:chOff x="689325" y="440150"/>
              <a:chExt cx="2702067" cy="199800"/>
            </a:xfrm>
          </p:grpSpPr>
          <p:sp>
            <p:nvSpPr>
              <p:cNvPr id="627" name="Google Shape;627;p25"/>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632"/>
        <p:cNvGrpSpPr/>
        <p:nvPr/>
      </p:nvGrpSpPr>
      <p:grpSpPr>
        <a:xfrm>
          <a:off x="0" y="0"/>
          <a:ext cx="0" cy="0"/>
          <a:chOff x="0" y="0"/>
          <a:chExt cx="0" cy="0"/>
        </a:xfrm>
      </p:grpSpPr>
      <p:sp>
        <p:nvSpPr>
          <p:cNvPr id="633" name="Google Shape;633;p26"/>
          <p:cNvSpPr/>
          <p:nvPr/>
        </p:nvSpPr>
        <p:spPr>
          <a:xfrm>
            <a:off x="277350" y="274200"/>
            <a:ext cx="8589300" cy="459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7873225" y="4625"/>
            <a:ext cx="886800" cy="886800"/>
          </a:xfrm>
          <a:prstGeom prst="ellipse">
            <a:avLst/>
          </a:prstGeom>
          <a:gradFill>
            <a:gsLst>
              <a:gs pos="0">
                <a:schemeClr val="dk2"/>
              </a:gs>
              <a:gs pos="65000">
                <a:schemeClr val="accen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26"/>
          <p:cNvGrpSpPr/>
          <p:nvPr/>
        </p:nvGrpSpPr>
        <p:grpSpPr>
          <a:xfrm>
            <a:off x="91837" y="3630325"/>
            <a:ext cx="1173050" cy="1147909"/>
            <a:chOff x="91837" y="3630325"/>
            <a:chExt cx="1173050" cy="1147909"/>
          </a:xfrm>
        </p:grpSpPr>
        <p:grpSp>
          <p:nvGrpSpPr>
            <p:cNvPr id="636" name="Google Shape;636;p26"/>
            <p:cNvGrpSpPr/>
            <p:nvPr/>
          </p:nvGrpSpPr>
          <p:grpSpPr>
            <a:xfrm>
              <a:off x="385095" y="4296115"/>
              <a:ext cx="879793" cy="482118"/>
              <a:chOff x="7897295" y="570815"/>
              <a:chExt cx="879793" cy="482118"/>
            </a:xfrm>
          </p:grpSpPr>
          <p:grpSp>
            <p:nvGrpSpPr>
              <p:cNvPr id="637" name="Google Shape;637;p26"/>
              <p:cNvGrpSpPr/>
              <p:nvPr/>
            </p:nvGrpSpPr>
            <p:grpSpPr>
              <a:xfrm>
                <a:off x="7897295" y="570815"/>
                <a:ext cx="879793" cy="65075"/>
                <a:chOff x="689325" y="440150"/>
                <a:chExt cx="2702067" cy="199800"/>
              </a:xfrm>
            </p:grpSpPr>
            <p:sp>
              <p:nvSpPr>
                <p:cNvPr id="638" name="Google Shape;638;p26"/>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6"/>
              <p:cNvGrpSpPr/>
              <p:nvPr/>
            </p:nvGrpSpPr>
            <p:grpSpPr>
              <a:xfrm>
                <a:off x="7897295" y="779337"/>
                <a:ext cx="879793" cy="65075"/>
                <a:chOff x="689325" y="440150"/>
                <a:chExt cx="2702067" cy="199800"/>
              </a:xfrm>
            </p:grpSpPr>
            <p:sp>
              <p:nvSpPr>
                <p:cNvPr id="644" name="Google Shape;644;p26"/>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26"/>
              <p:cNvGrpSpPr/>
              <p:nvPr/>
            </p:nvGrpSpPr>
            <p:grpSpPr>
              <a:xfrm>
                <a:off x="7897295" y="987859"/>
                <a:ext cx="879793" cy="65075"/>
                <a:chOff x="689325" y="440150"/>
                <a:chExt cx="2702067" cy="199800"/>
              </a:xfrm>
            </p:grpSpPr>
            <p:sp>
              <p:nvSpPr>
                <p:cNvPr id="650" name="Google Shape;650;p26"/>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5" name="Google Shape;655;p26"/>
            <p:cNvSpPr/>
            <p:nvPr/>
          </p:nvSpPr>
          <p:spPr>
            <a:xfrm>
              <a:off x="91837" y="3630325"/>
              <a:ext cx="482100" cy="4821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656"/>
        <p:cNvGrpSpPr/>
        <p:nvPr/>
      </p:nvGrpSpPr>
      <p:grpSpPr>
        <a:xfrm>
          <a:off x="0" y="0"/>
          <a:ext cx="0" cy="0"/>
          <a:chOff x="0" y="0"/>
          <a:chExt cx="0" cy="0"/>
        </a:xfrm>
      </p:grpSpPr>
      <p:sp>
        <p:nvSpPr>
          <p:cNvPr id="657" name="Google Shape;657;p27"/>
          <p:cNvSpPr/>
          <p:nvPr/>
        </p:nvSpPr>
        <p:spPr>
          <a:xfrm>
            <a:off x="277350" y="274200"/>
            <a:ext cx="8589300" cy="459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262197" y="4198625"/>
            <a:ext cx="1079100" cy="1079100"/>
          </a:xfrm>
          <a:prstGeom prst="ellipse">
            <a:avLst/>
          </a:prstGeom>
          <a:gradFill>
            <a:gsLst>
              <a:gs pos="0">
                <a:schemeClr val="dk2"/>
              </a:gs>
              <a:gs pos="65000">
                <a:schemeClr val="accent1"/>
              </a:gs>
              <a:gs pos="100000">
                <a:schemeClr val="l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6785850" y="-188000"/>
            <a:ext cx="879900" cy="879900"/>
          </a:xfrm>
          <a:prstGeom prst="ellipse">
            <a:avLst/>
          </a:prstGeom>
          <a:gradFill>
            <a:gsLst>
              <a:gs pos="0">
                <a:schemeClr val="l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27"/>
          <p:cNvGrpSpPr/>
          <p:nvPr/>
        </p:nvGrpSpPr>
        <p:grpSpPr>
          <a:xfrm>
            <a:off x="690968" y="4215419"/>
            <a:ext cx="472483" cy="482112"/>
            <a:chOff x="7800376" y="840931"/>
            <a:chExt cx="367376" cy="374834"/>
          </a:xfrm>
        </p:grpSpPr>
        <p:grpSp>
          <p:nvGrpSpPr>
            <p:cNvPr id="661" name="Google Shape;661;p27"/>
            <p:cNvGrpSpPr/>
            <p:nvPr/>
          </p:nvGrpSpPr>
          <p:grpSpPr>
            <a:xfrm>
              <a:off x="7800376" y="840931"/>
              <a:ext cx="367376" cy="50589"/>
              <a:chOff x="689325" y="440150"/>
              <a:chExt cx="1450933" cy="199800"/>
            </a:xfrm>
          </p:grpSpPr>
          <p:sp>
            <p:nvSpPr>
              <p:cNvPr id="662" name="Google Shape;662;p2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a:off x="7800376" y="1003054"/>
              <a:ext cx="367376" cy="50589"/>
              <a:chOff x="689325" y="440150"/>
              <a:chExt cx="1450933" cy="199800"/>
            </a:xfrm>
          </p:grpSpPr>
          <p:sp>
            <p:nvSpPr>
              <p:cNvPr id="666" name="Google Shape;666;p2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27"/>
            <p:cNvGrpSpPr/>
            <p:nvPr/>
          </p:nvGrpSpPr>
          <p:grpSpPr>
            <a:xfrm>
              <a:off x="7800376" y="1165176"/>
              <a:ext cx="367376" cy="50589"/>
              <a:chOff x="689325" y="440150"/>
              <a:chExt cx="1450933" cy="199800"/>
            </a:xfrm>
          </p:grpSpPr>
          <p:sp>
            <p:nvSpPr>
              <p:cNvPr id="670" name="Google Shape;670;p2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27"/>
          <p:cNvGrpSpPr/>
          <p:nvPr/>
        </p:nvGrpSpPr>
        <p:grpSpPr>
          <a:xfrm>
            <a:off x="7829269" y="430869"/>
            <a:ext cx="879902" cy="482112"/>
            <a:chOff x="7800376" y="840931"/>
            <a:chExt cx="684163" cy="374834"/>
          </a:xfrm>
        </p:grpSpPr>
        <p:grpSp>
          <p:nvGrpSpPr>
            <p:cNvPr id="674" name="Google Shape;674;p27"/>
            <p:cNvGrpSpPr/>
            <p:nvPr/>
          </p:nvGrpSpPr>
          <p:grpSpPr>
            <a:xfrm>
              <a:off x="7800376" y="840931"/>
              <a:ext cx="684163" cy="50589"/>
              <a:chOff x="689325" y="440150"/>
              <a:chExt cx="2702067" cy="199800"/>
            </a:xfrm>
          </p:grpSpPr>
          <p:sp>
            <p:nvSpPr>
              <p:cNvPr id="675" name="Google Shape;675;p2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27"/>
            <p:cNvGrpSpPr/>
            <p:nvPr/>
          </p:nvGrpSpPr>
          <p:grpSpPr>
            <a:xfrm>
              <a:off x="7800376" y="1003054"/>
              <a:ext cx="684163" cy="50589"/>
              <a:chOff x="689325" y="440150"/>
              <a:chExt cx="2702067" cy="199800"/>
            </a:xfrm>
          </p:grpSpPr>
          <p:sp>
            <p:nvSpPr>
              <p:cNvPr id="681" name="Google Shape;681;p2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a:off x="7800376" y="1165176"/>
              <a:ext cx="684163" cy="50589"/>
              <a:chOff x="689325" y="440150"/>
              <a:chExt cx="2702067" cy="199800"/>
            </a:xfrm>
          </p:grpSpPr>
          <p:sp>
            <p:nvSpPr>
              <p:cNvPr id="687" name="Google Shape;687;p2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4"/>
          <p:cNvSpPr/>
          <p:nvPr/>
        </p:nvSpPr>
        <p:spPr>
          <a:xfrm>
            <a:off x="277350" y="274200"/>
            <a:ext cx="8589300" cy="459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txBox="1">
            <a:spLocks noGrp="1"/>
          </p:cNvSpPr>
          <p:nvPr>
            <p:ph type="body" idx="1"/>
          </p:nvPr>
        </p:nvSpPr>
        <p:spPr>
          <a:xfrm>
            <a:off x="720000" y="1098957"/>
            <a:ext cx="7704000" cy="34710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chemeClr val="accent1"/>
              </a:buClr>
              <a:buSzPts val="1200"/>
              <a:buAutoNum type="arabicPeriod"/>
              <a:defRPr sz="1200">
                <a:solidFill>
                  <a:schemeClr val="lt1"/>
                </a:solidFill>
              </a:defRPr>
            </a:lvl1pPr>
            <a:lvl2pPr marL="914400" lvl="1" indent="-304800">
              <a:lnSpc>
                <a:spcPct val="100000"/>
              </a:lnSpc>
              <a:spcBef>
                <a:spcPts val="0"/>
              </a:spcBef>
              <a:spcAft>
                <a:spcPts val="0"/>
              </a:spcAft>
              <a:buClr>
                <a:schemeClr val="lt1"/>
              </a:buClr>
              <a:buSzPts val="1200"/>
              <a:buFont typeface="Roboto Condensed Light"/>
              <a:buAutoNum type="alphaLcPeriod"/>
              <a:defRPr sz="1200">
                <a:solidFill>
                  <a:schemeClr val="lt1"/>
                </a:solidFill>
              </a:defRPr>
            </a:lvl2pPr>
            <a:lvl3pPr marL="1371600" lvl="2" indent="-304800">
              <a:lnSpc>
                <a:spcPct val="100000"/>
              </a:lnSpc>
              <a:spcBef>
                <a:spcPts val="0"/>
              </a:spcBef>
              <a:spcAft>
                <a:spcPts val="0"/>
              </a:spcAft>
              <a:buClr>
                <a:schemeClr val="lt1"/>
              </a:buClr>
              <a:buSzPts val="1200"/>
              <a:buFont typeface="Roboto Condensed Light"/>
              <a:buAutoNum type="romanLcPeriod"/>
              <a:defRPr sz="1200">
                <a:solidFill>
                  <a:schemeClr val="lt1"/>
                </a:solidFill>
              </a:defRPr>
            </a:lvl3pPr>
            <a:lvl4pPr marL="1828800" lvl="3" indent="-304800">
              <a:lnSpc>
                <a:spcPct val="100000"/>
              </a:lnSpc>
              <a:spcBef>
                <a:spcPts val="0"/>
              </a:spcBef>
              <a:spcAft>
                <a:spcPts val="0"/>
              </a:spcAft>
              <a:buClr>
                <a:schemeClr val="lt1"/>
              </a:buClr>
              <a:buSzPts val="1200"/>
              <a:buFont typeface="Roboto Condensed Light"/>
              <a:buAutoNum type="arabicPeriod"/>
              <a:defRPr sz="1200">
                <a:solidFill>
                  <a:schemeClr val="lt1"/>
                </a:solidFill>
              </a:defRPr>
            </a:lvl4pPr>
            <a:lvl5pPr marL="2286000" lvl="4" indent="-304800">
              <a:lnSpc>
                <a:spcPct val="100000"/>
              </a:lnSpc>
              <a:spcBef>
                <a:spcPts val="0"/>
              </a:spcBef>
              <a:spcAft>
                <a:spcPts val="0"/>
              </a:spcAft>
              <a:buClr>
                <a:schemeClr val="lt1"/>
              </a:buClr>
              <a:buSzPts val="1200"/>
              <a:buFont typeface="Roboto Condensed Light"/>
              <a:buAutoNum type="alphaLcPeriod"/>
              <a:defRPr sz="1200">
                <a:solidFill>
                  <a:schemeClr val="lt1"/>
                </a:solidFill>
              </a:defRPr>
            </a:lvl5pPr>
            <a:lvl6pPr marL="2743200" lvl="5" indent="-304800">
              <a:lnSpc>
                <a:spcPct val="100000"/>
              </a:lnSpc>
              <a:spcBef>
                <a:spcPts val="0"/>
              </a:spcBef>
              <a:spcAft>
                <a:spcPts val="0"/>
              </a:spcAft>
              <a:buClr>
                <a:schemeClr val="lt1"/>
              </a:buClr>
              <a:buSzPts val="1200"/>
              <a:buFont typeface="Roboto Condensed Light"/>
              <a:buAutoNum type="romanLcPeriod"/>
              <a:defRPr sz="1200">
                <a:solidFill>
                  <a:schemeClr val="lt1"/>
                </a:solidFill>
              </a:defRPr>
            </a:lvl6pPr>
            <a:lvl7pPr marL="3200400" lvl="6" indent="-304800">
              <a:lnSpc>
                <a:spcPct val="100000"/>
              </a:lnSpc>
              <a:spcBef>
                <a:spcPts val="0"/>
              </a:spcBef>
              <a:spcAft>
                <a:spcPts val="0"/>
              </a:spcAft>
              <a:buClr>
                <a:schemeClr val="lt1"/>
              </a:buClr>
              <a:buSzPts val="1200"/>
              <a:buFont typeface="Roboto Condensed Light"/>
              <a:buAutoNum type="arabicPeriod"/>
              <a:defRPr sz="1200">
                <a:solidFill>
                  <a:schemeClr val="lt1"/>
                </a:solidFill>
              </a:defRPr>
            </a:lvl7pPr>
            <a:lvl8pPr marL="3657600" lvl="7" indent="-304800">
              <a:lnSpc>
                <a:spcPct val="100000"/>
              </a:lnSpc>
              <a:spcBef>
                <a:spcPts val="0"/>
              </a:spcBef>
              <a:spcAft>
                <a:spcPts val="0"/>
              </a:spcAft>
              <a:buClr>
                <a:schemeClr val="lt1"/>
              </a:buClr>
              <a:buSzPts val="1200"/>
              <a:buFont typeface="Roboto Condensed Light"/>
              <a:buAutoNum type="alphaLcPeriod"/>
              <a:defRPr sz="1200">
                <a:solidFill>
                  <a:schemeClr val="lt1"/>
                </a:solidFill>
              </a:defRPr>
            </a:lvl8pPr>
            <a:lvl9pPr marL="4114800" lvl="8" indent="-304800">
              <a:lnSpc>
                <a:spcPct val="100000"/>
              </a:lnSpc>
              <a:spcBef>
                <a:spcPts val="0"/>
              </a:spcBef>
              <a:spcAft>
                <a:spcPts val="0"/>
              </a:spcAft>
              <a:buClr>
                <a:schemeClr val="lt1"/>
              </a:buClr>
              <a:buSzPts val="1200"/>
              <a:buFont typeface="Roboto Condensed Light"/>
              <a:buAutoNum type="romanLcPeriod"/>
              <a:defRPr sz="1200">
                <a:solidFill>
                  <a:schemeClr val="lt1"/>
                </a:solidFill>
              </a:defRPr>
            </a:lvl9pPr>
          </a:lstStyle>
          <a:p>
            <a:endParaRPr/>
          </a:p>
        </p:txBody>
      </p:sp>
      <p:sp>
        <p:nvSpPr>
          <p:cNvPr id="66" name="Google Shape;66;p4"/>
          <p:cNvSpPr txBox="1">
            <a:spLocks noGrp="1"/>
          </p:cNvSpPr>
          <p:nvPr>
            <p:ph type="title"/>
          </p:nvPr>
        </p:nvSpPr>
        <p:spPr>
          <a:xfrm>
            <a:off x="720000" y="387600"/>
            <a:ext cx="6505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solidFill>
                  <a:schemeClr val="lt1"/>
                </a:solidFill>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grpSp>
        <p:nvGrpSpPr>
          <p:cNvPr id="67" name="Google Shape;67;p4"/>
          <p:cNvGrpSpPr/>
          <p:nvPr/>
        </p:nvGrpSpPr>
        <p:grpSpPr>
          <a:xfrm>
            <a:off x="7834348" y="422825"/>
            <a:ext cx="1476452" cy="886800"/>
            <a:chOff x="7834348" y="422825"/>
            <a:chExt cx="1476452" cy="886800"/>
          </a:xfrm>
        </p:grpSpPr>
        <p:sp>
          <p:nvSpPr>
            <p:cNvPr id="68" name="Google Shape;68;p4"/>
            <p:cNvSpPr/>
            <p:nvPr/>
          </p:nvSpPr>
          <p:spPr>
            <a:xfrm>
              <a:off x="8424000" y="422825"/>
              <a:ext cx="886800" cy="886800"/>
            </a:xfrm>
            <a:prstGeom prst="ellipse">
              <a:avLst/>
            </a:prstGeom>
            <a:gradFill>
              <a:gsLst>
                <a:gs pos="0">
                  <a:schemeClr val="dk2"/>
                </a:gs>
                <a:gs pos="65000">
                  <a:schemeClr val="accen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4"/>
            <p:cNvGrpSpPr/>
            <p:nvPr/>
          </p:nvGrpSpPr>
          <p:grpSpPr>
            <a:xfrm>
              <a:off x="7834348" y="426600"/>
              <a:ext cx="879902" cy="482112"/>
              <a:chOff x="7800376" y="840931"/>
              <a:chExt cx="684163" cy="374834"/>
            </a:xfrm>
          </p:grpSpPr>
          <p:grpSp>
            <p:nvGrpSpPr>
              <p:cNvPr id="70" name="Google Shape;70;p4"/>
              <p:cNvGrpSpPr/>
              <p:nvPr/>
            </p:nvGrpSpPr>
            <p:grpSpPr>
              <a:xfrm>
                <a:off x="7800376" y="840931"/>
                <a:ext cx="684163" cy="50589"/>
                <a:chOff x="689325" y="440150"/>
                <a:chExt cx="2702067" cy="199800"/>
              </a:xfrm>
            </p:grpSpPr>
            <p:sp>
              <p:nvSpPr>
                <p:cNvPr id="71" name="Google Shape;71;p4"/>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4"/>
              <p:cNvGrpSpPr/>
              <p:nvPr/>
            </p:nvGrpSpPr>
            <p:grpSpPr>
              <a:xfrm>
                <a:off x="7800376" y="1003054"/>
                <a:ext cx="684163" cy="50589"/>
                <a:chOff x="689325" y="440150"/>
                <a:chExt cx="2702067" cy="199800"/>
              </a:xfrm>
            </p:grpSpPr>
            <p:sp>
              <p:nvSpPr>
                <p:cNvPr id="77" name="Google Shape;77;p4"/>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4"/>
              <p:cNvGrpSpPr/>
              <p:nvPr/>
            </p:nvGrpSpPr>
            <p:grpSpPr>
              <a:xfrm>
                <a:off x="7800376" y="1165176"/>
                <a:ext cx="684163" cy="50589"/>
                <a:chOff x="689325" y="440150"/>
                <a:chExt cx="2702067" cy="199800"/>
              </a:xfrm>
            </p:grpSpPr>
            <p:sp>
              <p:nvSpPr>
                <p:cNvPr id="83" name="Google Shape;83;p4"/>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 name="Google Shape;88;p4"/>
          <p:cNvSpPr/>
          <p:nvPr/>
        </p:nvSpPr>
        <p:spPr>
          <a:xfrm>
            <a:off x="142462" y="3519175"/>
            <a:ext cx="482100" cy="4821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277350" y="274200"/>
            <a:ext cx="5733600" cy="459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7"/>
          <p:cNvGrpSpPr/>
          <p:nvPr/>
        </p:nvGrpSpPr>
        <p:grpSpPr>
          <a:xfrm>
            <a:off x="434819" y="4235094"/>
            <a:ext cx="472483" cy="482112"/>
            <a:chOff x="7800376" y="840931"/>
            <a:chExt cx="367376" cy="374834"/>
          </a:xfrm>
        </p:grpSpPr>
        <p:grpSp>
          <p:nvGrpSpPr>
            <p:cNvPr id="133" name="Google Shape;133;p7"/>
            <p:cNvGrpSpPr/>
            <p:nvPr/>
          </p:nvGrpSpPr>
          <p:grpSpPr>
            <a:xfrm>
              <a:off x="7800376" y="840931"/>
              <a:ext cx="367376" cy="50589"/>
              <a:chOff x="689325" y="440150"/>
              <a:chExt cx="1450933" cy="199800"/>
            </a:xfrm>
          </p:grpSpPr>
          <p:sp>
            <p:nvSpPr>
              <p:cNvPr id="134" name="Google Shape;134;p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7"/>
            <p:cNvGrpSpPr/>
            <p:nvPr/>
          </p:nvGrpSpPr>
          <p:grpSpPr>
            <a:xfrm>
              <a:off x="7800376" y="1003054"/>
              <a:ext cx="367376" cy="50589"/>
              <a:chOff x="689325" y="440150"/>
              <a:chExt cx="1450933" cy="199800"/>
            </a:xfrm>
          </p:grpSpPr>
          <p:sp>
            <p:nvSpPr>
              <p:cNvPr id="138" name="Google Shape;138;p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7"/>
            <p:cNvGrpSpPr/>
            <p:nvPr/>
          </p:nvGrpSpPr>
          <p:grpSpPr>
            <a:xfrm>
              <a:off x="7800376" y="1165176"/>
              <a:ext cx="367376" cy="50589"/>
              <a:chOff x="689325" y="440150"/>
              <a:chExt cx="1450933" cy="199800"/>
            </a:xfrm>
          </p:grpSpPr>
          <p:sp>
            <p:nvSpPr>
              <p:cNvPr id="142" name="Google Shape;142;p7"/>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 name="Google Shape;145;p7"/>
          <p:cNvSpPr txBox="1">
            <a:spLocks noGrp="1"/>
          </p:cNvSpPr>
          <p:nvPr>
            <p:ph type="body" idx="1"/>
          </p:nvPr>
        </p:nvSpPr>
        <p:spPr>
          <a:xfrm>
            <a:off x="720000" y="1411562"/>
            <a:ext cx="3724500" cy="2673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1"/>
              </a:buClr>
              <a:buSzPts val="1600"/>
              <a:buChar char="●"/>
              <a:defRPr sz="1600">
                <a:solidFill>
                  <a:schemeClr val="lt1"/>
                </a:solidFill>
              </a:defRPr>
            </a:lvl1pPr>
            <a:lvl2pPr marL="914400" lvl="1" indent="-317500" rtl="0">
              <a:spcBef>
                <a:spcPts val="0"/>
              </a:spcBef>
              <a:spcAft>
                <a:spcPts val="0"/>
              </a:spcAft>
              <a:buClr>
                <a:schemeClr val="lt1"/>
              </a:buClr>
              <a:buSzPts val="1400"/>
              <a:buChar char="○"/>
              <a:defRPr sz="1600">
                <a:solidFill>
                  <a:schemeClr val="lt1"/>
                </a:solidFill>
              </a:defRPr>
            </a:lvl2pPr>
            <a:lvl3pPr marL="1371600" lvl="2" indent="-317500" rtl="0">
              <a:spcBef>
                <a:spcPts val="0"/>
              </a:spcBef>
              <a:spcAft>
                <a:spcPts val="0"/>
              </a:spcAft>
              <a:buClr>
                <a:schemeClr val="lt1"/>
              </a:buClr>
              <a:buSzPts val="1400"/>
              <a:buChar char="■"/>
              <a:defRPr sz="1600">
                <a:solidFill>
                  <a:schemeClr val="lt1"/>
                </a:solidFill>
              </a:defRPr>
            </a:lvl3pPr>
            <a:lvl4pPr marL="1828800" lvl="3" indent="-317500" rtl="0">
              <a:spcBef>
                <a:spcPts val="0"/>
              </a:spcBef>
              <a:spcAft>
                <a:spcPts val="0"/>
              </a:spcAft>
              <a:buClr>
                <a:schemeClr val="lt1"/>
              </a:buClr>
              <a:buSzPts val="1400"/>
              <a:buChar char="●"/>
              <a:defRPr sz="1600">
                <a:solidFill>
                  <a:schemeClr val="lt1"/>
                </a:solidFill>
              </a:defRPr>
            </a:lvl4pPr>
            <a:lvl5pPr marL="2286000" lvl="4" indent="-317500" rtl="0">
              <a:spcBef>
                <a:spcPts val="0"/>
              </a:spcBef>
              <a:spcAft>
                <a:spcPts val="0"/>
              </a:spcAft>
              <a:buClr>
                <a:schemeClr val="lt1"/>
              </a:buClr>
              <a:buSzPts val="1400"/>
              <a:buChar char="○"/>
              <a:defRPr sz="1600">
                <a:solidFill>
                  <a:schemeClr val="lt1"/>
                </a:solidFill>
              </a:defRPr>
            </a:lvl5pPr>
            <a:lvl6pPr marL="2743200" lvl="5" indent="-317500" rtl="0">
              <a:spcBef>
                <a:spcPts val="0"/>
              </a:spcBef>
              <a:spcAft>
                <a:spcPts val="0"/>
              </a:spcAft>
              <a:buClr>
                <a:schemeClr val="lt1"/>
              </a:buClr>
              <a:buSzPts val="1400"/>
              <a:buChar char="■"/>
              <a:defRPr sz="1600">
                <a:solidFill>
                  <a:schemeClr val="lt1"/>
                </a:solidFill>
              </a:defRPr>
            </a:lvl6pPr>
            <a:lvl7pPr marL="3200400" lvl="6" indent="-317500" rtl="0">
              <a:spcBef>
                <a:spcPts val="0"/>
              </a:spcBef>
              <a:spcAft>
                <a:spcPts val="0"/>
              </a:spcAft>
              <a:buClr>
                <a:schemeClr val="lt1"/>
              </a:buClr>
              <a:buSzPts val="1400"/>
              <a:buChar char="●"/>
              <a:defRPr sz="1600">
                <a:solidFill>
                  <a:schemeClr val="lt1"/>
                </a:solidFill>
              </a:defRPr>
            </a:lvl7pPr>
            <a:lvl8pPr marL="3657600" lvl="7" indent="-317500" rtl="0">
              <a:spcBef>
                <a:spcPts val="0"/>
              </a:spcBef>
              <a:spcAft>
                <a:spcPts val="0"/>
              </a:spcAft>
              <a:buClr>
                <a:schemeClr val="lt1"/>
              </a:buClr>
              <a:buSzPts val="1400"/>
              <a:buChar char="○"/>
              <a:defRPr sz="1600">
                <a:solidFill>
                  <a:schemeClr val="lt1"/>
                </a:solidFill>
              </a:defRPr>
            </a:lvl8pPr>
            <a:lvl9pPr marL="4114800" lvl="8" indent="-317500" rtl="0">
              <a:spcBef>
                <a:spcPts val="0"/>
              </a:spcBef>
              <a:spcAft>
                <a:spcPts val="0"/>
              </a:spcAft>
              <a:buClr>
                <a:schemeClr val="lt1"/>
              </a:buClr>
              <a:buSzPts val="1400"/>
              <a:buChar char="■"/>
              <a:defRPr sz="1600">
                <a:solidFill>
                  <a:schemeClr val="lt1"/>
                </a:solidFill>
              </a:defRPr>
            </a:lvl9pPr>
          </a:lstStyle>
          <a:p>
            <a:endParaRPr/>
          </a:p>
        </p:txBody>
      </p:sp>
      <p:sp>
        <p:nvSpPr>
          <p:cNvPr id="146" name="Google Shape;146;p7"/>
          <p:cNvSpPr txBox="1">
            <a:spLocks noGrp="1"/>
          </p:cNvSpPr>
          <p:nvPr>
            <p:ph type="title"/>
          </p:nvPr>
        </p:nvSpPr>
        <p:spPr>
          <a:xfrm>
            <a:off x="720000" y="387600"/>
            <a:ext cx="50529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solidFill>
                  <a:schemeClr val="lt1"/>
                </a:solidFill>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7"/>
        <p:cNvGrpSpPr/>
        <p:nvPr/>
      </p:nvGrpSpPr>
      <p:grpSpPr>
        <a:xfrm>
          <a:off x="0" y="0"/>
          <a:ext cx="0" cy="0"/>
          <a:chOff x="0" y="0"/>
          <a:chExt cx="0" cy="0"/>
        </a:xfrm>
      </p:grpSpPr>
      <p:grpSp>
        <p:nvGrpSpPr>
          <p:cNvPr id="148" name="Google Shape;148;p8"/>
          <p:cNvGrpSpPr/>
          <p:nvPr/>
        </p:nvGrpSpPr>
        <p:grpSpPr>
          <a:xfrm>
            <a:off x="0" y="0"/>
            <a:ext cx="9144000" cy="5143500"/>
            <a:chOff x="0" y="0"/>
            <a:chExt cx="9144000" cy="5143500"/>
          </a:xfrm>
        </p:grpSpPr>
        <p:sp>
          <p:nvSpPr>
            <p:cNvPr id="149" name="Google Shape;149;p8"/>
            <p:cNvSpPr/>
            <p:nvPr/>
          </p:nvSpPr>
          <p:spPr>
            <a:xfrm>
              <a:off x="0" y="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604600" y="0"/>
              <a:ext cx="539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8"/>
          <p:cNvSpPr/>
          <p:nvPr/>
        </p:nvSpPr>
        <p:spPr>
          <a:xfrm>
            <a:off x="6984325" y="-338875"/>
            <a:ext cx="1005000" cy="1005000"/>
          </a:xfrm>
          <a:prstGeom prst="ellipse">
            <a:avLst/>
          </a:prstGeom>
          <a:gradFill>
            <a:gsLst>
              <a:gs pos="0">
                <a:schemeClr val="lt1"/>
              </a:gs>
              <a:gs pos="100000">
                <a:schemeClr val="l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6552025" y="3673775"/>
            <a:ext cx="1869600" cy="1869600"/>
          </a:xfrm>
          <a:prstGeom prst="ellipse">
            <a:avLst/>
          </a:prstGeom>
          <a:gradFill>
            <a:gsLst>
              <a:gs pos="0">
                <a:schemeClr val="dk2"/>
              </a:gs>
              <a:gs pos="65000">
                <a:schemeClr val="accent1"/>
              </a:gs>
              <a:gs pos="100000">
                <a:schemeClr val="l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8"/>
          <p:cNvGrpSpPr/>
          <p:nvPr/>
        </p:nvGrpSpPr>
        <p:grpSpPr>
          <a:xfrm>
            <a:off x="5985219" y="4367519"/>
            <a:ext cx="879902" cy="482112"/>
            <a:chOff x="7800376" y="840931"/>
            <a:chExt cx="684163" cy="374834"/>
          </a:xfrm>
        </p:grpSpPr>
        <p:grpSp>
          <p:nvGrpSpPr>
            <p:cNvPr id="154" name="Google Shape;154;p8"/>
            <p:cNvGrpSpPr/>
            <p:nvPr/>
          </p:nvGrpSpPr>
          <p:grpSpPr>
            <a:xfrm>
              <a:off x="7800376" y="840931"/>
              <a:ext cx="684163" cy="50589"/>
              <a:chOff x="689325" y="440150"/>
              <a:chExt cx="2702067" cy="199800"/>
            </a:xfrm>
          </p:grpSpPr>
          <p:sp>
            <p:nvSpPr>
              <p:cNvPr id="155" name="Google Shape;155;p8"/>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8"/>
            <p:cNvGrpSpPr/>
            <p:nvPr/>
          </p:nvGrpSpPr>
          <p:grpSpPr>
            <a:xfrm>
              <a:off x="7800376" y="1003054"/>
              <a:ext cx="684163" cy="50589"/>
              <a:chOff x="689325" y="440150"/>
              <a:chExt cx="2702067" cy="199800"/>
            </a:xfrm>
          </p:grpSpPr>
          <p:sp>
            <p:nvSpPr>
              <p:cNvPr id="161" name="Google Shape;161;p8"/>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8"/>
            <p:cNvGrpSpPr/>
            <p:nvPr/>
          </p:nvGrpSpPr>
          <p:grpSpPr>
            <a:xfrm>
              <a:off x="7800376" y="1165176"/>
              <a:ext cx="684163" cy="50589"/>
              <a:chOff x="689325" y="440150"/>
              <a:chExt cx="2702067" cy="199800"/>
            </a:xfrm>
          </p:grpSpPr>
          <p:sp>
            <p:nvSpPr>
              <p:cNvPr id="167" name="Google Shape;167;p8"/>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 name="Google Shape;172;p8"/>
          <p:cNvSpPr/>
          <p:nvPr/>
        </p:nvSpPr>
        <p:spPr>
          <a:xfrm>
            <a:off x="-240753" y="4158275"/>
            <a:ext cx="596400" cy="5964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txBox="1">
            <a:spLocks noGrp="1"/>
          </p:cNvSpPr>
          <p:nvPr>
            <p:ph type="title"/>
          </p:nvPr>
        </p:nvSpPr>
        <p:spPr>
          <a:xfrm>
            <a:off x="722375" y="1669417"/>
            <a:ext cx="5714100" cy="2221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4"/>
        <p:cNvGrpSpPr/>
        <p:nvPr/>
      </p:nvGrpSpPr>
      <p:grpSpPr>
        <a:xfrm>
          <a:off x="0" y="0"/>
          <a:ext cx="0" cy="0"/>
          <a:chOff x="0" y="0"/>
          <a:chExt cx="0" cy="0"/>
        </a:xfrm>
      </p:grpSpPr>
      <p:sp>
        <p:nvSpPr>
          <p:cNvPr id="175" name="Google Shape;175;p9"/>
          <p:cNvSpPr txBox="1">
            <a:spLocks noGrp="1"/>
          </p:cNvSpPr>
          <p:nvPr>
            <p:ph type="subTitle" idx="1"/>
          </p:nvPr>
        </p:nvSpPr>
        <p:spPr>
          <a:xfrm>
            <a:off x="946425" y="2644956"/>
            <a:ext cx="3927600" cy="13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76" name="Google Shape;176;p9"/>
          <p:cNvSpPr txBox="1">
            <a:spLocks noGrp="1"/>
          </p:cNvSpPr>
          <p:nvPr>
            <p:ph type="title"/>
          </p:nvPr>
        </p:nvSpPr>
        <p:spPr>
          <a:xfrm>
            <a:off x="946527" y="1031681"/>
            <a:ext cx="3328200" cy="1643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6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
        <p:nvSpPr>
          <p:cNvPr id="177" name="Google Shape;177;p9"/>
          <p:cNvSpPr/>
          <p:nvPr/>
        </p:nvSpPr>
        <p:spPr>
          <a:xfrm>
            <a:off x="0" y="460410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944100" y="-453825"/>
            <a:ext cx="1255800" cy="12558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4874025" y="4165175"/>
            <a:ext cx="886800" cy="886800"/>
          </a:xfrm>
          <a:prstGeom prst="ellipse">
            <a:avLst/>
          </a:prstGeom>
          <a:gradFill>
            <a:gsLst>
              <a:gs pos="0">
                <a:schemeClr val="dk2"/>
              </a:gs>
              <a:gs pos="65000">
                <a:schemeClr val="accent1"/>
              </a:gs>
              <a:gs pos="100000">
                <a:schemeClr val="l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9"/>
          <p:cNvGrpSpPr/>
          <p:nvPr/>
        </p:nvGrpSpPr>
        <p:grpSpPr>
          <a:xfrm>
            <a:off x="152404" y="152406"/>
            <a:ext cx="879902" cy="482112"/>
            <a:chOff x="7800376" y="840931"/>
            <a:chExt cx="684163" cy="374834"/>
          </a:xfrm>
        </p:grpSpPr>
        <p:grpSp>
          <p:nvGrpSpPr>
            <p:cNvPr id="181" name="Google Shape;181;p9"/>
            <p:cNvGrpSpPr/>
            <p:nvPr/>
          </p:nvGrpSpPr>
          <p:grpSpPr>
            <a:xfrm>
              <a:off x="7800376" y="840931"/>
              <a:ext cx="684163" cy="50589"/>
              <a:chOff x="689325" y="440150"/>
              <a:chExt cx="2702067" cy="199800"/>
            </a:xfrm>
          </p:grpSpPr>
          <p:sp>
            <p:nvSpPr>
              <p:cNvPr id="182" name="Google Shape;182;p9"/>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9"/>
            <p:cNvGrpSpPr/>
            <p:nvPr/>
          </p:nvGrpSpPr>
          <p:grpSpPr>
            <a:xfrm>
              <a:off x="7800376" y="1003054"/>
              <a:ext cx="684163" cy="50589"/>
              <a:chOff x="689325" y="440150"/>
              <a:chExt cx="2702067" cy="199800"/>
            </a:xfrm>
          </p:grpSpPr>
          <p:sp>
            <p:nvSpPr>
              <p:cNvPr id="188" name="Google Shape;188;p9"/>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9"/>
            <p:cNvGrpSpPr/>
            <p:nvPr/>
          </p:nvGrpSpPr>
          <p:grpSpPr>
            <a:xfrm>
              <a:off x="7800376" y="1165176"/>
              <a:ext cx="684163" cy="50589"/>
              <a:chOff x="689325" y="440150"/>
              <a:chExt cx="2702067" cy="199800"/>
            </a:xfrm>
          </p:grpSpPr>
          <p:sp>
            <p:nvSpPr>
              <p:cNvPr id="194" name="Google Shape;194;p9"/>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253"/>
        <p:cNvGrpSpPr/>
        <p:nvPr/>
      </p:nvGrpSpPr>
      <p:grpSpPr>
        <a:xfrm>
          <a:off x="0" y="0"/>
          <a:ext cx="0" cy="0"/>
          <a:chOff x="0" y="0"/>
          <a:chExt cx="0" cy="0"/>
        </a:xfrm>
      </p:grpSpPr>
      <p:sp>
        <p:nvSpPr>
          <p:cNvPr id="254" name="Google Shape;254;p13"/>
          <p:cNvSpPr/>
          <p:nvPr/>
        </p:nvSpPr>
        <p:spPr>
          <a:xfrm>
            <a:off x="0" y="460410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txBox="1">
            <a:spLocks noGrp="1"/>
          </p:cNvSpPr>
          <p:nvPr>
            <p:ph type="title" hasCustomPrompt="1"/>
          </p:nvPr>
        </p:nvSpPr>
        <p:spPr>
          <a:xfrm>
            <a:off x="844722" y="1688915"/>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256" name="Google Shape;256;p13"/>
          <p:cNvSpPr txBox="1">
            <a:spLocks noGrp="1"/>
          </p:cNvSpPr>
          <p:nvPr>
            <p:ph type="subTitle" idx="1"/>
          </p:nvPr>
        </p:nvSpPr>
        <p:spPr>
          <a:xfrm>
            <a:off x="1739501" y="1471526"/>
            <a:ext cx="26415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400">
                <a:latin typeface="Be Vietnam"/>
                <a:ea typeface="Be Vietnam"/>
                <a:cs typeface="Be Vietnam"/>
                <a:sym typeface="Be Vietnam"/>
              </a:defRPr>
            </a:lvl1pPr>
            <a:lvl2pPr lvl="1" rtl="0">
              <a:lnSpc>
                <a:spcPct val="100000"/>
              </a:lnSpc>
              <a:spcBef>
                <a:spcPts val="0"/>
              </a:spcBef>
              <a:spcAft>
                <a:spcPts val="0"/>
              </a:spcAft>
              <a:buNone/>
              <a:defRPr sz="2400">
                <a:latin typeface="Be Vietnam"/>
                <a:ea typeface="Be Vietnam"/>
                <a:cs typeface="Be Vietnam"/>
                <a:sym typeface="Be Vietnam"/>
              </a:defRPr>
            </a:lvl2pPr>
            <a:lvl3pPr lvl="2" rtl="0">
              <a:lnSpc>
                <a:spcPct val="100000"/>
              </a:lnSpc>
              <a:spcBef>
                <a:spcPts val="0"/>
              </a:spcBef>
              <a:spcAft>
                <a:spcPts val="0"/>
              </a:spcAft>
              <a:buNone/>
              <a:defRPr sz="2400">
                <a:latin typeface="Be Vietnam"/>
                <a:ea typeface="Be Vietnam"/>
                <a:cs typeface="Be Vietnam"/>
                <a:sym typeface="Be Vietnam"/>
              </a:defRPr>
            </a:lvl3pPr>
            <a:lvl4pPr lvl="3" rtl="0">
              <a:lnSpc>
                <a:spcPct val="100000"/>
              </a:lnSpc>
              <a:spcBef>
                <a:spcPts val="0"/>
              </a:spcBef>
              <a:spcAft>
                <a:spcPts val="0"/>
              </a:spcAft>
              <a:buNone/>
              <a:defRPr sz="2400">
                <a:latin typeface="Be Vietnam"/>
                <a:ea typeface="Be Vietnam"/>
                <a:cs typeface="Be Vietnam"/>
                <a:sym typeface="Be Vietnam"/>
              </a:defRPr>
            </a:lvl4pPr>
            <a:lvl5pPr lvl="4" rtl="0">
              <a:lnSpc>
                <a:spcPct val="100000"/>
              </a:lnSpc>
              <a:spcBef>
                <a:spcPts val="0"/>
              </a:spcBef>
              <a:spcAft>
                <a:spcPts val="0"/>
              </a:spcAft>
              <a:buNone/>
              <a:defRPr sz="2400">
                <a:latin typeface="Be Vietnam"/>
                <a:ea typeface="Be Vietnam"/>
                <a:cs typeface="Be Vietnam"/>
                <a:sym typeface="Be Vietnam"/>
              </a:defRPr>
            </a:lvl5pPr>
            <a:lvl6pPr lvl="5" rtl="0">
              <a:lnSpc>
                <a:spcPct val="100000"/>
              </a:lnSpc>
              <a:spcBef>
                <a:spcPts val="0"/>
              </a:spcBef>
              <a:spcAft>
                <a:spcPts val="0"/>
              </a:spcAft>
              <a:buNone/>
              <a:defRPr sz="2400">
                <a:latin typeface="Be Vietnam"/>
                <a:ea typeface="Be Vietnam"/>
                <a:cs typeface="Be Vietnam"/>
                <a:sym typeface="Be Vietnam"/>
              </a:defRPr>
            </a:lvl6pPr>
            <a:lvl7pPr lvl="6" rtl="0">
              <a:lnSpc>
                <a:spcPct val="100000"/>
              </a:lnSpc>
              <a:spcBef>
                <a:spcPts val="0"/>
              </a:spcBef>
              <a:spcAft>
                <a:spcPts val="0"/>
              </a:spcAft>
              <a:buNone/>
              <a:defRPr sz="2400">
                <a:latin typeface="Be Vietnam"/>
                <a:ea typeface="Be Vietnam"/>
                <a:cs typeface="Be Vietnam"/>
                <a:sym typeface="Be Vietnam"/>
              </a:defRPr>
            </a:lvl7pPr>
            <a:lvl8pPr lvl="7" rtl="0">
              <a:lnSpc>
                <a:spcPct val="100000"/>
              </a:lnSpc>
              <a:spcBef>
                <a:spcPts val="0"/>
              </a:spcBef>
              <a:spcAft>
                <a:spcPts val="0"/>
              </a:spcAft>
              <a:buNone/>
              <a:defRPr sz="2400">
                <a:latin typeface="Be Vietnam"/>
                <a:ea typeface="Be Vietnam"/>
                <a:cs typeface="Be Vietnam"/>
                <a:sym typeface="Be Vietnam"/>
              </a:defRPr>
            </a:lvl8pPr>
            <a:lvl9pPr lvl="8" rtl="0">
              <a:lnSpc>
                <a:spcPct val="100000"/>
              </a:lnSpc>
              <a:spcBef>
                <a:spcPts val="0"/>
              </a:spcBef>
              <a:spcAft>
                <a:spcPts val="0"/>
              </a:spcAft>
              <a:buNone/>
              <a:defRPr sz="2400">
                <a:latin typeface="Be Vietnam"/>
                <a:ea typeface="Be Vietnam"/>
                <a:cs typeface="Be Vietnam"/>
                <a:sym typeface="Be Vietnam"/>
              </a:defRPr>
            </a:lvl9pPr>
          </a:lstStyle>
          <a:p>
            <a:endParaRPr/>
          </a:p>
        </p:txBody>
      </p:sp>
      <p:sp>
        <p:nvSpPr>
          <p:cNvPr id="257" name="Google Shape;257;p13"/>
          <p:cNvSpPr txBox="1">
            <a:spLocks noGrp="1"/>
          </p:cNvSpPr>
          <p:nvPr>
            <p:ph type="subTitle" idx="2"/>
          </p:nvPr>
        </p:nvSpPr>
        <p:spPr>
          <a:xfrm>
            <a:off x="1739501" y="1816810"/>
            <a:ext cx="26415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58" name="Google Shape;258;p13"/>
          <p:cNvSpPr txBox="1">
            <a:spLocks noGrp="1"/>
          </p:cNvSpPr>
          <p:nvPr>
            <p:ph type="title" idx="3" hasCustomPrompt="1"/>
          </p:nvPr>
        </p:nvSpPr>
        <p:spPr>
          <a:xfrm>
            <a:off x="844722" y="3215736"/>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259" name="Google Shape;259;p13"/>
          <p:cNvSpPr txBox="1">
            <a:spLocks noGrp="1"/>
          </p:cNvSpPr>
          <p:nvPr>
            <p:ph type="subTitle" idx="4"/>
          </p:nvPr>
        </p:nvSpPr>
        <p:spPr>
          <a:xfrm>
            <a:off x="1739501" y="2998348"/>
            <a:ext cx="26415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400">
                <a:latin typeface="Be Vietnam"/>
                <a:ea typeface="Be Vietnam"/>
                <a:cs typeface="Be Vietnam"/>
                <a:sym typeface="Be Vietnam"/>
              </a:defRPr>
            </a:lvl1pPr>
            <a:lvl2pPr lvl="1" rtl="0">
              <a:lnSpc>
                <a:spcPct val="100000"/>
              </a:lnSpc>
              <a:spcBef>
                <a:spcPts val="0"/>
              </a:spcBef>
              <a:spcAft>
                <a:spcPts val="0"/>
              </a:spcAft>
              <a:buNone/>
              <a:defRPr sz="2400">
                <a:latin typeface="Be Vietnam"/>
                <a:ea typeface="Be Vietnam"/>
                <a:cs typeface="Be Vietnam"/>
                <a:sym typeface="Be Vietnam"/>
              </a:defRPr>
            </a:lvl2pPr>
            <a:lvl3pPr lvl="2" rtl="0">
              <a:lnSpc>
                <a:spcPct val="100000"/>
              </a:lnSpc>
              <a:spcBef>
                <a:spcPts val="0"/>
              </a:spcBef>
              <a:spcAft>
                <a:spcPts val="0"/>
              </a:spcAft>
              <a:buNone/>
              <a:defRPr sz="2400">
                <a:latin typeface="Be Vietnam"/>
                <a:ea typeface="Be Vietnam"/>
                <a:cs typeface="Be Vietnam"/>
                <a:sym typeface="Be Vietnam"/>
              </a:defRPr>
            </a:lvl3pPr>
            <a:lvl4pPr lvl="3" rtl="0">
              <a:lnSpc>
                <a:spcPct val="100000"/>
              </a:lnSpc>
              <a:spcBef>
                <a:spcPts val="0"/>
              </a:spcBef>
              <a:spcAft>
                <a:spcPts val="0"/>
              </a:spcAft>
              <a:buNone/>
              <a:defRPr sz="2400">
                <a:latin typeface="Be Vietnam"/>
                <a:ea typeface="Be Vietnam"/>
                <a:cs typeface="Be Vietnam"/>
                <a:sym typeface="Be Vietnam"/>
              </a:defRPr>
            </a:lvl4pPr>
            <a:lvl5pPr lvl="4" rtl="0">
              <a:lnSpc>
                <a:spcPct val="100000"/>
              </a:lnSpc>
              <a:spcBef>
                <a:spcPts val="0"/>
              </a:spcBef>
              <a:spcAft>
                <a:spcPts val="0"/>
              </a:spcAft>
              <a:buNone/>
              <a:defRPr sz="2400">
                <a:latin typeface="Be Vietnam"/>
                <a:ea typeface="Be Vietnam"/>
                <a:cs typeface="Be Vietnam"/>
                <a:sym typeface="Be Vietnam"/>
              </a:defRPr>
            </a:lvl5pPr>
            <a:lvl6pPr lvl="5" rtl="0">
              <a:lnSpc>
                <a:spcPct val="100000"/>
              </a:lnSpc>
              <a:spcBef>
                <a:spcPts val="0"/>
              </a:spcBef>
              <a:spcAft>
                <a:spcPts val="0"/>
              </a:spcAft>
              <a:buNone/>
              <a:defRPr sz="2400">
                <a:latin typeface="Be Vietnam"/>
                <a:ea typeface="Be Vietnam"/>
                <a:cs typeface="Be Vietnam"/>
                <a:sym typeface="Be Vietnam"/>
              </a:defRPr>
            </a:lvl6pPr>
            <a:lvl7pPr lvl="6" rtl="0">
              <a:lnSpc>
                <a:spcPct val="100000"/>
              </a:lnSpc>
              <a:spcBef>
                <a:spcPts val="0"/>
              </a:spcBef>
              <a:spcAft>
                <a:spcPts val="0"/>
              </a:spcAft>
              <a:buNone/>
              <a:defRPr sz="2400">
                <a:latin typeface="Be Vietnam"/>
                <a:ea typeface="Be Vietnam"/>
                <a:cs typeface="Be Vietnam"/>
                <a:sym typeface="Be Vietnam"/>
              </a:defRPr>
            </a:lvl7pPr>
            <a:lvl8pPr lvl="7" rtl="0">
              <a:lnSpc>
                <a:spcPct val="100000"/>
              </a:lnSpc>
              <a:spcBef>
                <a:spcPts val="0"/>
              </a:spcBef>
              <a:spcAft>
                <a:spcPts val="0"/>
              </a:spcAft>
              <a:buNone/>
              <a:defRPr sz="2400">
                <a:latin typeface="Be Vietnam"/>
                <a:ea typeface="Be Vietnam"/>
                <a:cs typeface="Be Vietnam"/>
                <a:sym typeface="Be Vietnam"/>
              </a:defRPr>
            </a:lvl8pPr>
            <a:lvl9pPr lvl="8" rtl="0">
              <a:lnSpc>
                <a:spcPct val="100000"/>
              </a:lnSpc>
              <a:spcBef>
                <a:spcPts val="0"/>
              </a:spcBef>
              <a:spcAft>
                <a:spcPts val="0"/>
              </a:spcAft>
              <a:buNone/>
              <a:defRPr sz="2400">
                <a:latin typeface="Be Vietnam"/>
                <a:ea typeface="Be Vietnam"/>
                <a:cs typeface="Be Vietnam"/>
                <a:sym typeface="Be Vietnam"/>
              </a:defRPr>
            </a:lvl9pPr>
          </a:lstStyle>
          <a:p>
            <a:endParaRPr/>
          </a:p>
        </p:txBody>
      </p:sp>
      <p:sp>
        <p:nvSpPr>
          <p:cNvPr id="260" name="Google Shape;260;p13"/>
          <p:cNvSpPr txBox="1">
            <a:spLocks noGrp="1"/>
          </p:cNvSpPr>
          <p:nvPr>
            <p:ph type="subTitle" idx="5"/>
          </p:nvPr>
        </p:nvSpPr>
        <p:spPr>
          <a:xfrm>
            <a:off x="1739501" y="3343632"/>
            <a:ext cx="26415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61" name="Google Shape;261;p13"/>
          <p:cNvSpPr txBox="1">
            <a:spLocks noGrp="1"/>
          </p:cNvSpPr>
          <p:nvPr>
            <p:ph type="title" idx="6" hasCustomPrompt="1"/>
          </p:nvPr>
        </p:nvSpPr>
        <p:spPr>
          <a:xfrm>
            <a:off x="4784968" y="1688915"/>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262" name="Google Shape;262;p13"/>
          <p:cNvSpPr txBox="1">
            <a:spLocks noGrp="1"/>
          </p:cNvSpPr>
          <p:nvPr>
            <p:ph type="subTitle" idx="7"/>
          </p:nvPr>
        </p:nvSpPr>
        <p:spPr>
          <a:xfrm>
            <a:off x="5679747" y="1471531"/>
            <a:ext cx="26415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400">
                <a:latin typeface="Be Vietnam"/>
                <a:ea typeface="Be Vietnam"/>
                <a:cs typeface="Be Vietnam"/>
                <a:sym typeface="Be Vietnam"/>
              </a:defRPr>
            </a:lvl1pPr>
            <a:lvl2pPr lvl="1" rtl="0">
              <a:lnSpc>
                <a:spcPct val="100000"/>
              </a:lnSpc>
              <a:spcBef>
                <a:spcPts val="0"/>
              </a:spcBef>
              <a:spcAft>
                <a:spcPts val="0"/>
              </a:spcAft>
              <a:buNone/>
              <a:defRPr sz="2400">
                <a:latin typeface="Be Vietnam"/>
                <a:ea typeface="Be Vietnam"/>
                <a:cs typeface="Be Vietnam"/>
                <a:sym typeface="Be Vietnam"/>
              </a:defRPr>
            </a:lvl2pPr>
            <a:lvl3pPr lvl="2" rtl="0">
              <a:lnSpc>
                <a:spcPct val="100000"/>
              </a:lnSpc>
              <a:spcBef>
                <a:spcPts val="0"/>
              </a:spcBef>
              <a:spcAft>
                <a:spcPts val="0"/>
              </a:spcAft>
              <a:buNone/>
              <a:defRPr sz="2400">
                <a:latin typeface="Be Vietnam"/>
                <a:ea typeface="Be Vietnam"/>
                <a:cs typeface="Be Vietnam"/>
                <a:sym typeface="Be Vietnam"/>
              </a:defRPr>
            </a:lvl3pPr>
            <a:lvl4pPr lvl="3" rtl="0">
              <a:lnSpc>
                <a:spcPct val="100000"/>
              </a:lnSpc>
              <a:spcBef>
                <a:spcPts val="0"/>
              </a:spcBef>
              <a:spcAft>
                <a:spcPts val="0"/>
              </a:spcAft>
              <a:buNone/>
              <a:defRPr sz="2400">
                <a:latin typeface="Be Vietnam"/>
                <a:ea typeface="Be Vietnam"/>
                <a:cs typeface="Be Vietnam"/>
                <a:sym typeface="Be Vietnam"/>
              </a:defRPr>
            </a:lvl4pPr>
            <a:lvl5pPr lvl="4" rtl="0">
              <a:lnSpc>
                <a:spcPct val="100000"/>
              </a:lnSpc>
              <a:spcBef>
                <a:spcPts val="0"/>
              </a:spcBef>
              <a:spcAft>
                <a:spcPts val="0"/>
              </a:spcAft>
              <a:buNone/>
              <a:defRPr sz="2400">
                <a:latin typeface="Be Vietnam"/>
                <a:ea typeface="Be Vietnam"/>
                <a:cs typeface="Be Vietnam"/>
                <a:sym typeface="Be Vietnam"/>
              </a:defRPr>
            </a:lvl5pPr>
            <a:lvl6pPr lvl="5" rtl="0">
              <a:lnSpc>
                <a:spcPct val="100000"/>
              </a:lnSpc>
              <a:spcBef>
                <a:spcPts val="0"/>
              </a:spcBef>
              <a:spcAft>
                <a:spcPts val="0"/>
              </a:spcAft>
              <a:buNone/>
              <a:defRPr sz="2400">
                <a:latin typeface="Be Vietnam"/>
                <a:ea typeface="Be Vietnam"/>
                <a:cs typeface="Be Vietnam"/>
                <a:sym typeface="Be Vietnam"/>
              </a:defRPr>
            </a:lvl6pPr>
            <a:lvl7pPr lvl="6" rtl="0">
              <a:lnSpc>
                <a:spcPct val="100000"/>
              </a:lnSpc>
              <a:spcBef>
                <a:spcPts val="0"/>
              </a:spcBef>
              <a:spcAft>
                <a:spcPts val="0"/>
              </a:spcAft>
              <a:buNone/>
              <a:defRPr sz="2400">
                <a:latin typeface="Be Vietnam"/>
                <a:ea typeface="Be Vietnam"/>
                <a:cs typeface="Be Vietnam"/>
                <a:sym typeface="Be Vietnam"/>
              </a:defRPr>
            </a:lvl7pPr>
            <a:lvl8pPr lvl="7" rtl="0">
              <a:lnSpc>
                <a:spcPct val="100000"/>
              </a:lnSpc>
              <a:spcBef>
                <a:spcPts val="0"/>
              </a:spcBef>
              <a:spcAft>
                <a:spcPts val="0"/>
              </a:spcAft>
              <a:buNone/>
              <a:defRPr sz="2400">
                <a:latin typeface="Be Vietnam"/>
                <a:ea typeface="Be Vietnam"/>
                <a:cs typeface="Be Vietnam"/>
                <a:sym typeface="Be Vietnam"/>
              </a:defRPr>
            </a:lvl8pPr>
            <a:lvl9pPr lvl="8" rtl="0">
              <a:lnSpc>
                <a:spcPct val="100000"/>
              </a:lnSpc>
              <a:spcBef>
                <a:spcPts val="0"/>
              </a:spcBef>
              <a:spcAft>
                <a:spcPts val="0"/>
              </a:spcAft>
              <a:buNone/>
              <a:defRPr sz="2400">
                <a:latin typeface="Be Vietnam"/>
                <a:ea typeface="Be Vietnam"/>
                <a:cs typeface="Be Vietnam"/>
                <a:sym typeface="Be Vietnam"/>
              </a:defRPr>
            </a:lvl9pPr>
          </a:lstStyle>
          <a:p>
            <a:endParaRPr/>
          </a:p>
        </p:txBody>
      </p:sp>
      <p:sp>
        <p:nvSpPr>
          <p:cNvPr id="263" name="Google Shape;263;p13"/>
          <p:cNvSpPr txBox="1">
            <a:spLocks noGrp="1"/>
          </p:cNvSpPr>
          <p:nvPr>
            <p:ph type="subTitle" idx="8"/>
          </p:nvPr>
        </p:nvSpPr>
        <p:spPr>
          <a:xfrm>
            <a:off x="5679747" y="1816810"/>
            <a:ext cx="26415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64" name="Google Shape;264;p13"/>
          <p:cNvSpPr txBox="1">
            <a:spLocks noGrp="1"/>
          </p:cNvSpPr>
          <p:nvPr>
            <p:ph type="title" idx="9"/>
          </p:nvPr>
        </p:nvSpPr>
        <p:spPr>
          <a:xfrm>
            <a:off x="720000" y="387600"/>
            <a:ext cx="6505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65" name="Google Shape;265;p13"/>
          <p:cNvSpPr txBox="1">
            <a:spLocks noGrp="1"/>
          </p:cNvSpPr>
          <p:nvPr>
            <p:ph type="title" idx="13" hasCustomPrompt="1"/>
          </p:nvPr>
        </p:nvSpPr>
        <p:spPr>
          <a:xfrm>
            <a:off x="4784975" y="3215748"/>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266" name="Google Shape;266;p13"/>
          <p:cNvSpPr txBox="1">
            <a:spLocks noGrp="1"/>
          </p:cNvSpPr>
          <p:nvPr>
            <p:ph type="subTitle" idx="14"/>
          </p:nvPr>
        </p:nvSpPr>
        <p:spPr>
          <a:xfrm>
            <a:off x="5679747" y="2998348"/>
            <a:ext cx="26415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400">
                <a:latin typeface="Be Vietnam"/>
                <a:ea typeface="Be Vietnam"/>
                <a:cs typeface="Be Vietnam"/>
                <a:sym typeface="Be Vietnam"/>
              </a:defRPr>
            </a:lvl1pPr>
            <a:lvl2pPr lvl="1" rtl="0">
              <a:lnSpc>
                <a:spcPct val="100000"/>
              </a:lnSpc>
              <a:spcBef>
                <a:spcPts val="0"/>
              </a:spcBef>
              <a:spcAft>
                <a:spcPts val="0"/>
              </a:spcAft>
              <a:buNone/>
              <a:defRPr sz="2400">
                <a:latin typeface="Be Vietnam"/>
                <a:ea typeface="Be Vietnam"/>
                <a:cs typeface="Be Vietnam"/>
                <a:sym typeface="Be Vietnam"/>
              </a:defRPr>
            </a:lvl2pPr>
            <a:lvl3pPr lvl="2" rtl="0">
              <a:lnSpc>
                <a:spcPct val="100000"/>
              </a:lnSpc>
              <a:spcBef>
                <a:spcPts val="0"/>
              </a:spcBef>
              <a:spcAft>
                <a:spcPts val="0"/>
              </a:spcAft>
              <a:buNone/>
              <a:defRPr sz="2400">
                <a:latin typeface="Be Vietnam"/>
                <a:ea typeface="Be Vietnam"/>
                <a:cs typeface="Be Vietnam"/>
                <a:sym typeface="Be Vietnam"/>
              </a:defRPr>
            </a:lvl3pPr>
            <a:lvl4pPr lvl="3" rtl="0">
              <a:lnSpc>
                <a:spcPct val="100000"/>
              </a:lnSpc>
              <a:spcBef>
                <a:spcPts val="0"/>
              </a:spcBef>
              <a:spcAft>
                <a:spcPts val="0"/>
              </a:spcAft>
              <a:buNone/>
              <a:defRPr sz="2400">
                <a:latin typeface="Be Vietnam"/>
                <a:ea typeface="Be Vietnam"/>
                <a:cs typeface="Be Vietnam"/>
                <a:sym typeface="Be Vietnam"/>
              </a:defRPr>
            </a:lvl4pPr>
            <a:lvl5pPr lvl="4" rtl="0">
              <a:lnSpc>
                <a:spcPct val="100000"/>
              </a:lnSpc>
              <a:spcBef>
                <a:spcPts val="0"/>
              </a:spcBef>
              <a:spcAft>
                <a:spcPts val="0"/>
              </a:spcAft>
              <a:buNone/>
              <a:defRPr sz="2400">
                <a:latin typeface="Be Vietnam"/>
                <a:ea typeface="Be Vietnam"/>
                <a:cs typeface="Be Vietnam"/>
                <a:sym typeface="Be Vietnam"/>
              </a:defRPr>
            </a:lvl5pPr>
            <a:lvl6pPr lvl="5" rtl="0">
              <a:lnSpc>
                <a:spcPct val="100000"/>
              </a:lnSpc>
              <a:spcBef>
                <a:spcPts val="0"/>
              </a:spcBef>
              <a:spcAft>
                <a:spcPts val="0"/>
              </a:spcAft>
              <a:buNone/>
              <a:defRPr sz="2400">
                <a:latin typeface="Be Vietnam"/>
                <a:ea typeface="Be Vietnam"/>
                <a:cs typeface="Be Vietnam"/>
                <a:sym typeface="Be Vietnam"/>
              </a:defRPr>
            </a:lvl6pPr>
            <a:lvl7pPr lvl="6" rtl="0">
              <a:lnSpc>
                <a:spcPct val="100000"/>
              </a:lnSpc>
              <a:spcBef>
                <a:spcPts val="0"/>
              </a:spcBef>
              <a:spcAft>
                <a:spcPts val="0"/>
              </a:spcAft>
              <a:buNone/>
              <a:defRPr sz="2400">
                <a:latin typeface="Be Vietnam"/>
                <a:ea typeface="Be Vietnam"/>
                <a:cs typeface="Be Vietnam"/>
                <a:sym typeface="Be Vietnam"/>
              </a:defRPr>
            </a:lvl7pPr>
            <a:lvl8pPr lvl="7" rtl="0">
              <a:lnSpc>
                <a:spcPct val="100000"/>
              </a:lnSpc>
              <a:spcBef>
                <a:spcPts val="0"/>
              </a:spcBef>
              <a:spcAft>
                <a:spcPts val="0"/>
              </a:spcAft>
              <a:buNone/>
              <a:defRPr sz="2400">
                <a:latin typeface="Be Vietnam"/>
                <a:ea typeface="Be Vietnam"/>
                <a:cs typeface="Be Vietnam"/>
                <a:sym typeface="Be Vietnam"/>
              </a:defRPr>
            </a:lvl8pPr>
            <a:lvl9pPr lvl="8" rtl="0">
              <a:lnSpc>
                <a:spcPct val="100000"/>
              </a:lnSpc>
              <a:spcBef>
                <a:spcPts val="0"/>
              </a:spcBef>
              <a:spcAft>
                <a:spcPts val="0"/>
              </a:spcAft>
              <a:buNone/>
              <a:defRPr sz="2400">
                <a:latin typeface="Be Vietnam"/>
                <a:ea typeface="Be Vietnam"/>
                <a:cs typeface="Be Vietnam"/>
                <a:sym typeface="Be Vietnam"/>
              </a:defRPr>
            </a:lvl9pPr>
          </a:lstStyle>
          <a:p>
            <a:endParaRPr/>
          </a:p>
        </p:txBody>
      </p:sp>
      <p:sp>
        <p:nvSpPr>
          <p:cNvPr id="267" name="Google Shape;267;p13"/>
          <p:cNvSpPr txBox="1">
            <a:spLocks noGrp="1"/>
          </p:cNvSpPr>
          <p:nvPr>
            <p:ph type="subTitle" idx="15"/>
          </p:nvPr>
        </p:nvSpPr>
        <p:spPr>
          <a:xfrm>
            <a:off x="5679747" y="3343645"/>
            <a:ext cx="26415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68" name="Google Shape;268;p13"/>
          <p:cNvSpPr/>
          <p:nvPr/>
        </p:nvSpPr>
        <p:spPr>
          <a:xfrm>
            <a:off x="7854850" y="4360075"/>
            <a:ext cx="879900" cy="8799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7851400" y="-96475"/>
            <a:ext cx="886800" cy="886800"/>
          </a:xfrm>
          <a:prstGeom prst="ellipse">
            <a:avLst/>
          </a:prstGeom>
          <a:gradFill>
            <a:gsLst>
              <a:gs pos="0">
                <a:schemeClr val="dk2"/>
              </a:gs>
              <a:gs pos="65000">
                <a:schemeClr val="accen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3"/>
          <p:cNvGrpSpPr/>
          <p:nvPr/>
        </p:nvGrpSpPr>
        <p:grpSpPr>
          <a:xfrm>
            <a:off x="204879" y="4467006"/>
            <a:ext cx="879902" cy="482112"/>
            <a:chOff x="7800376" y="840931"/>
            <a:chExt cx="684163" cy="374834"/>
          </a:xfrm>
        </p:grpSpPr>
        <p:grpSp>
          <p:nvGrpSpPr>
            <p:cNvPr id="271" name="Google Shape;271;p13"/>
            <p:cNvGrpSpPr/>
            <p:nvPr/>
          </p:nvGrpSpPr>
          <p:grpSpPr>
            <a:xfrm>
              <a:off x="7800376" y="840931"/>
              <a:ext cx="684163" cy="50589"/>
              <a:chOff x="689325" y="440150"/>
              <a:chExt cx="2702067" cy="199800"/>
            </a:xfrm>
          </p:grpSpPr>
          <p:sp>
            <p:nvSpPr>
              <p:cNvPr id="272" name="Google Shape;272;p13"/>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3"/>
            <p:cNvGrpSpPr/>
            <p:nvPr/>
          </p:nvGrpSpPr>
          <p:grpSpPr>
            <a:xfrm>
              <a:off x="7800376" y="1003054"/>
              <a:ext cx="684163" cy="50589"/>
              <a:chOff x="689325" y="440150"/>
              <a:chExt cx="2702067" cy="199800"/>
            </a:xfrm>
          </p:grpSpPr>
          <p:sp>
            <p:nvSpPr>
              <p:cNvPr id="278" name="Google Shape;278;p13"/>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3"/>
            <p:cNvGrpSpPr/>
            <p:nvPr/>
          </p:nvGrpSpPr>
          <p:grpSpPr>
            <a:xfrm>
              <a:off x="7800376" y="1165176"/>
              <a:ext cx="684163" cy="50589"/>
              <a:chOff x="689325" y="440150"/>
              <a:chExt cx="2702067" cy="199800"/>
            </a:xfrm>
          </p:grpSpPr>
          <p:sp>
            <p:nvSpPr>
              <p:cNvPr id="284" name="Google Shape;284;p13"/>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8_1_1">
    <p:spTree>
      <p:nvGrpSpPr>
        <p:cNvPr id="1" name="Shape 317"/>
        <p:cNvGrpSpPr/>
        <p:nvPr/>
      </p:nvGrpSpPr>
      <p:grpSpPr>
        <a:xfrm>
          <a:off x="0" y="0"/>
          <a:ext cx="0" cy="0"/>
          <a:chOff x="0" y="0"/>
          <a:chExt cx="0" cy="0"/>
        </a:xfrm>
      </p:grpSpPr>
      <p:sp>
        <p:nvSpPr>
          <p:cNvPr id="318" name="Google Shape;318;p15"/>
          <p:cNvSpPr txBox="1">
            <a:spLocks noGrp="1"/>
          </p:cNvSpPr>
          <p:nvPr>
            <p:ph type="title"/>
          </p:nvPr>
        </p:nvSpPr>
        <p:spPr>
          <a:xfrm>
            <a:off x="4107600" y="3178389"/>
            <a:ext cx="3918300" cy="40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319" name="Google Shape;319;p15"/>
          <p:cNvSpPr txBox="1">
            <a:spLocks noGrp="1"/>
          </p:cNvSpPr>
          <p:nvPr>
            <p:ph type="subTitle" idx="1"/>
          </p:nvPr>
        </p:nvSpPr>
        <p:spPr>
          <a:xfrm>
            <a:off x="4107600" y="1085638"/>
            <a:ext cx="3918300" cy="193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a:endParaRPr/>
          </a:p>
        </p:txBody>
      </p:sp>
      <p:grpSp>
        <p:nvGrpSpPr>
          <p:cNvPr id="320" name="Google Shape;320;p15"/>
          <p:cNvGrpSpPr/>
          <p:nvPr/>
        </p:nvGrpSpPr>
        <p:grpSpPr>
          <a:xfrm rot="10800000">
            <a:off x="0" y="0"/>
            <a:ext cx="9144000" cy="5143500"/>
            <a:chOff x="0" y="0"/>
            <a:chExt cx="9144000" cy="5143500"/>
          </a:xfrm>
        </p:grpSpPr>
        <p:sp>
          <p:nvSpPr>
            <p:cNvPr id="321" name="Google Shape;321;p15"/>
            <p:cNvSpPr/>
            <p:nvPr/>
          </p:nvSpPr>
          <p:spPr>
            <a:xfrm>
              <a:off x="0" y="0"/>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8604600" y="0"/>
              <a:ext cx="539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5"/>
          <p:cNvSpPr/>
          <p:nvPr/>
        </p:nvSpPr>
        <p:spPr>
          <a:xfrm>
            <a:off x="8278200" y="-194500"/>
            <a:ext cx="1178400" cy="1178400"/>
          </a:xfrm>
          <a:prstGeom prst="ellipse">
            <a:avLst/>
          </a:prstGeom>
          <a:gradFill>
            <a:gsLst>
              <a:gs pos="0">
                <a:schemeClr val="dk2"/>
              </a:gs>
              <a:gs pos="65000">
                <a:schemeClr val="accen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15"/>
          <p:cNvGrpSpPr/>
          <p:nvPr/>
        </p:nvGrpSpPr>
        <p:grpSpPr>
          <a:xfrm>
            <a:off x="8122719" y="4466457"/>
            <a:ext cx="879902" cy="482112"/>
            <a:chOff x="7800376" y="840931"/>
            <a:chExt cx="684163" cy="374834"/>
          </a:xfrm>
        </p:grpSpPr>
        <p:grpSp>
          <p:nvGrpSpPr>
            <p:cNvPr id="325" name="Google Shape;325;p15"/>
            <p:cNvGrpSpPr/>
            <p:nvPr/>
          </p:nvGrpSpPr>
          <p:grpSpPr>
            <a:xfrm>
              <a:off x="7800376" y="840931"/>
              <a:ext cx="684163" cy="50589"/>
              <a:chOff x="689325" y="440150"/>
              <a:chExt cx="2702067" cy="199800"/>
            </a:xfrm>
          </p:grpSpPr>
          <p:sp>
            <p:nvSpPr>
              <p:cNvPr id="326" name="Google Shape;326;p15"/>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15"/>
            <p:cNvGrpSpPr/>
            <p:nvPr/>
          </p:nvGrpSpPr>
          <p:grpSpPr>
            <a:xfrm>
              <a:off x="7800376" y="1003054"/>
              <a:ext cx="684163" cy="50589"/>
              <a:chOff x="689325" y="440150"/>
              <a:chExt cx="2702067" cy="199800"/>
            </a:xfrm>
          </p:grpSpPr>
          <p:sp>
            <p:nvSpPr>
              <p:cNvPr id="332" name="Google Shape;332;p15"/>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15"/>
            <p:cNvGrpSpPr/>
            <p:nvPr/>
          </p:nvGrpSpPr>
          <p:grpSpPr>
            <a:xfrm>
              <a:off x="7800376" y="1165176"/>
              <a:ext cx="684163" cy="50589"/>
              <a:chOff x="689325" y="440150"/>
              <a:chExt cx="2702067" cy="199800"/>
            </a:xfrm>
          </p:grpSpPr>
          <p:sp>
            <p:nvSpPr>
              <p:cNvPr id="338" name="Google Shape;338;p15"/>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343"/>
        <p:cNvGrpSpPr/>
        <p:nvPr/>
      </p:nvGrpSpPr>
      <p:grpSpPr>
        <a:xfrm>
          <a:off x="0" y="0"/>
          <a:ext cx="0" cy="0"/>
          <a:chOff x="0" y="0"/>
          <a:chExt cx="0" cy="0"/>
        </a:xfrm>
      </p:grpSpPr>
      <p:sp>
        <p:nvSpPr>
          <p:cNvPr id="344" name="Google Shape;344;p16"/>
          <p:cNvSpPr/>
          <p:nvPr/>
        </p:nvSpPr>
        <p:spPr>
          <a:xfrm>
            <a:off x="277350" y="274200"/>
            <a:ext cx="8589300" cy="459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txBox="1">
            <a:spLocks noGrp="1"/>
          </p:cNvSpPr>
          <p:nvPr>
            <p:ph type="title"/>
          </p:nvPr>
        </p:nvSpPr>
        <p:spPr>
          <a:xfrm>
            <a:off x="720000" y="387600"/>
            <a:ext cx="6505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solidFill>
                  <a:schemeClr val="lt1"/>
                </a:solidFill>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
        <p:nvSpPr>
          <p:cNvPr id="346" name="Google Shape;346;p16"/>
          <p:cNvSpPr/>
          <p:nvPr/>
        </p:nvSpPr>
        <p:spPr>
          <a:xfrm>
            <a:off x="8421625" y="429500"/>
            <a:ext cx="886800" cy="886800"/>
          </a:xfrm>
          <a:prstGeom prst="ellipse">
            <a:avLst/>
          </a:prstGeom>
          <a:gradFill>
            <a:gsLst>
              <a:gs pos="0">
                <a:schemeClr val="lt1"/>
              </a:gs>
              <a:gs pos="100000">
                <a:schemeClr val="l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6"/>
          <p:cNvGrpSpPr/>
          <p:nvPr/>
        </p:nvGrpSpPr>
        <p:grpSpPr>
          <a:xfrm>
            <a:off x="159151" y="4494888"/>
            <a:ext cx="472483" cy="482112"/>
            <a:chOff x="8117163" y="840931"/>
            <a:chExt cx="367376" cy="374834"/>
          </a:xfrm>
        </p:grpSpPr>
        <p:grpSp>
          <p:nvGrpSpPr>
            <p:cNvPr id="348" name="Google Shape;348;p16"/>
            <p:cNvGrpSpPr/>
            <p:nvPr/>
          </p:nvGrpSpPr>
          <p:grpSpPr>
            <a:xfrm>
              <a:off x="8117163" y="840931"/>
              <a:ext cx="367376" cy="50589"/>
              <a:chOff x="1940458" y="440150"/>
              <a:chExt cx="1450933" cy="199800"/>
            </a:xfrm>
          </p:grpSpPr>
          <p:sp>
            <p:nvSpPr>
              <p:cNvPr id="349" name="Google Shape;349;p16"/>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6"/>
            <p:cNvGrpSpPr/>
            <p:nvPr/>
          </p:nvGrpSpPr>
          <p:grpSpPr>
            <a:xfrm>
              <a:off x="8117163" y="1003054"/>
              <a:ext cx="367376" cy="50589"/>
              <a:chOff x="1940458" y="440150"/>
              <a:chExt cx="1450933" cy="199800"/>
            </a:xfrm>
          </p:grpSpPr>
          <p:sp>
            <p:nvSpPr>
              <p:cNvPr id="353" name="Google Shape;353;p16"/>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16"/>
            <p:cNvGrpSpPr/>
            <p:nvPr/>
          </p:nvGrpSpPr>
          <p:grpSpPr>
            <a:xfrm>
              <a:off x="8117163" y="1165176"/>
              <a:ext cx="367376" cy="50589"/>
              <a:chOff x="1940458" y="440150"/>
              <a:chExt cx="1450933" cy="199800"/>
            </a:xfrm>
          </p:grpSpPr>
          <p:sp>
            <p:nvSpPr>
              <p:cNvPr id="357" name="Google Shape;357;p16"/>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25660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31915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0" name="Google Shape;360;p16"/>
          <p:cNvSpPr txBox="1">
            <a:spLocks noGrp="1"/>
          </p:cNvSpPr>
          <p:nvPr>
            <p:ph type="body" idx="1"/>
          </p:nvPr>
        </p:nvSpPr>
        <p:spPr>
          <a:xfrm>
            <a:off x="4748375" y="1098950"/>
            <a:ext cx="3675600" cy="3471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1"/>
              </a:buClr>
              <a:buSzPts val="1600"/>
              <a:buChar char="●"/>
              <a:defRPr sz="1600">
                <a:solidFill>
                  <a:schemeClr val="lt1"/>
                </a:solidFill>
              </a:defRPr>
            </a:lvl1pPr>
            <a:lvl2pPr marL="914400" lvl="1" indent="-330200" rtl="0">
              <a:lnSpc>
                <a:spcPct val="100000"/>
              </a:lnSpc>
              <a:spcBef>
                <a:spcPts val="0"/>
              </a:spcBef>
              <a:spcAft>
                <a:spcPts val="0"/>
              </a:spcAft>
              <a:buClr>
                <a:schemeClr val="lt1"/>
              </a:buClr>
              <a:buSzPts val="1600"/>
              <a:buChar char="○"/>
              <a:defRPr sz="1600">
                <a:solidFill>
                  <a:schemeClr val="lt1"/>
                </a:solidFill>
              </a:defRPr>
            </a:lvl2pPr>
            <a:lvl3pPr marL="1371600" lvl="2" indent="-330200" rtl="0">
              <a:lnSpc>
                <a:spcPct val="100000"/>
              </a:lnSpc>
              <a:spcBef>
                <a:spcPts val="0"/>
              </a:spcBef>
              <a:spcAft>
                <a:spcPts val="0"/>
              </a:spcAft>
              <a:buClr>
                <a:schemeClr val="lt1"/>
              </a:buClr>
              <a:buSzPts val="1600"/>
              <a:buChar char="■"/>
              <a:defRPr sz="1600">
                <a:solidFill>
                  <a:schemeClr val="lt1"/>
                </a:solidFill>
              </a:defRPr>
            </a:lvl3pPr>
            <a:lvl4pPr marL="1828800" lvl="3" indent="-330200" rtl="0">
              <a:lnSpc>
                <a:spcPct val="100000"/>
              </a:lnSpc>
              <a:spcBef>
                <a:spcPts val="0"/>
              </a:spcBef>
              <a:spcAft>
                <a:spcPts val="0"/>
              </a:spcAft>
              <a:buClr>
                <a:schemeClr val="lt1"/>
              </a:buClr>
              <a:buSzPts val="1600"/>
              <a:buChar char="●"/>
              <a:defRPr sz="1600">
                <a:solidFill>
                  <a:schemeClr val="lt1"/>
                </a:solidFill>
              </a:defRPr>
            </a:lvl4pPr>
            <a:lvl5pPr marL="2286000" lvl="4" indent="-330200" rtl="0">
              <a:lnSpc>
                <a:spcPct val="100000"/>
              </a:lnSpc>
              <a:spcBef>
                <a:spcPts val="0"/>
              </a:spcBef>
              <a:spcAft>
                <a:spcPts val="0"/>
              </a:spcAft>
              <a:buClr>
                <a:schemeClr val="lt1"/>
              </a:buClr>
              <a:buSzPts val="1600"/>
              <a:buChar char="○"/>
              <a:defRPr sz="1600">
                <a:solidFill>
                  <a:schemeClr val="lt1"/>
                </a:solidFill>
              </a:defRPr>
            </a:lvl5pPr>
            <a:lvl6pPr marL="2743200" lvl="5" indent="-330200" rtl="0">
              <a:lnSpc>
                <a:spcPct val="100000"/>
              </a:lnSpc>
              <a:spcBef>
                <a:spcPts val="0"/>
              </a:spcBef>
              <a:spcAft>
                <a:spcPts val="0"/>
              </a:spcAft>
              <a:buClr>
                <a:schemeClr val="lt1"/>
              </a:buClr>
              <a:buSzPts val="1600"/>
              <a:buChar char="■"/>
              <a:defRPr sz="1600">
                <a:solidFill>
                  <a:schemeClr val="lt1"/>
                </a:solidFill>
              </a:defRPr>
            </a:lvl6pPr>
            <a:lvl7pPr marL="3200400" lvl="6" indent="-330200" rtl="0">
              <a:lnSpc>
                <a:spcPct val="100000"/>
              </a:lnSpc>
              <a:spcBef>
                <a:spcPts val="0"/>
              </a:spcBef>
              <a:spcAft>
                <a:spcPts val="0"/>
              </a:spcAft>
              <a:buClr>
                <a:schemeClr val="lt1"/>
              </a:buClr>
              <a:buSzPts val="1600"/>
              <a:buChar char="●"/>
              <a:defRPr sz="1600">
                <a:solidFill>
                  <a:schemeClr val="lt1"/>
                </a:solidFill>
              </a:defRPr>
            </a:lvl7pPr>
            <a:lvl8pPr marL="3657600" lvl="7" indent="-330200" rtl="0">
              <a:lnSpc>
                <a:spcPct val="100000"/>
              </a:lnSpc>
              <a:spcBef>
                <a:spcPts val="0"/>
              </a:spcBef>
              <a:spcAft>
                <a:spcPts val="0"/>
              </a:spcAft>
              <a:buClr>
                <a:schemeClr val="lt1"/>
              </a:buClr>
              <a:buSzPts val="1600"/>
              <a:buChar char="○"/>
              <a:defRPr sz="1600">
                <a:solidFill>
                  <a:schemeClr val="lt1"/>
                </a:solidFill>
              </a:defRPr>
            </a:lvl8pPr>
            <a:lvl9pPr marL="4114800" lvl="8" indent="-330200" rtl="0">
              <a:lnSpc>
                <a:spcPct val="100000"/>
              </a:lnSpc>
              <a:spcBef>
                <a:spcPts val="0"/>
              </a:spcBef>
              <a:spcAft>
                <a:spcPts val="0"/>
              </a:spcAft>
              <a:buClr>
                <a:schemeClr val="lt1"/>
              </a:buClr>
              <a:buSzPts val="1600"/>
              <a:buChar char="■"/>
              <a:defRPr sz="1600">
                <a:solidFill>
                  <a:schemeClr val="lt1"/>
                </a:solidFill>
              </a:defRPr>
            </a:lvl9pPr>
          </a:lstStyle>
          <a:p>
            <a:endParaRPr/>
          </a:p>
        </p:txBody>
      </p:sp>
      <p:sp>
        <p:nvSpPr>
          <p:cNvPr id="361" name="Google Shape;361;p16"/>
          <p:cNvSpPr txBox="1">
            <a:spLocks noGrp="1"/>
          </p:cNvSpPr>
          <p:nvPr>
            <p:ph type="body" idx="2"/>
          </p:nvPr>
        </p:nvSpPr>
        <p:spPr>
          <a:xfrm>
            <a:off x="720000" y="1098950"/>
            <a:ext cx="3675600" cy="3471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1"/>
              </a:buClr>
              <a:buSzPts val="1600"/>
              <a:buChar char="●"/>
              <a:defRPr>
                <a:solidFill>
                  <a:schemeClr val="lt1"/>
                </a:solidFill>
              </a:defRPr>
            </a:lvl1pPr>
            <a:lvl2pPr marL="914400" lvl="1" indent="-330200" rtl="0">
              <a:lnSpc>
                <a:spcPct val="100000"/>
              </a:lnSpc>
              <a:spcBef>
                <a:spcPts val="1000"/>
              </a:spcBef>
              <a:spcAft>
                <a:spcPts val="0"/>
              </a:spcAft>
              <a:buClr>
                <a:schemeClr val="lt1"/>
              </a:buClr>
              <a:buSzPts val="1600"/>
              <a:buChar char="○"/>
              <a:defRPr sz="1600">
                <a:solidFill>
                  <a:schemeClr val="lt1"/>
                </a:solidFill>
              </a:defRPr>
            </a:lvl2pPr>
            <a:lvl3pPr marL="1371600" lvl="2" indent="-330200" rtl="0">
              <a:lnSpc>
                <a:spcPct val="100000"/>
              </a:lnSpc>
              <a:spcBef>
                <a:spcPts val="0"/>
              </a:spcBef>
              <a:spcAft>
                <a:spcPts val="0"/>
              </a:spcAft>
              <a:buClr>
                <a:schemeClr val="lt1"/>
              </a:buClr>
              <a:buSzPts val="1600"/>
              <a:buChar char="■"/>
              <a:defRPr sz="1600">
                <a:solidFill>
                  <a:schemeClr val="lt1"/>
                </a:solidFill>
              </a:defRPr>
            </a:lvl3pPr>
            <a:lvl4pPr marL="1828800" lvl="3" indent="-330200" rtl="0">
              <a:lnSpc>
                <a:spcPct val="100000"/>
              </a:lnSpc>
              <a:spcBef>
                <a:spcPts val="0"/>
              </a:spcBef>
              <a:spcAft>
                <a:spcPts val="0"/>
              </a:spcAft>
              <a:buClr>
                <a:schemeClr val="lt1"/>
              </a:buClr>
              <a:buSzPts val="1600"/>
              <a:buChar char="●"/>
              <a:defRPr sz="1600">
                <a:solidFill>
                  <a:schemeClr val="lt1"/>
                </a:solidFill>
              </a:defRPr>
            </a:lvl4pPr>
            <a:lvl5pPr marL="2286000" lvl="4" indent="-330200" rtl="0">
              <a:lnSpc>
                <a:spcPct val="100000"/>
              </a:lnSpc>
              <a:spcBef>
                <a:spcPts val="0"/>
              </a:spcBef>
              <a:spcAft>
                <a:spcPts val="0"/>
              </a:spcAft>
              <a:buClr>
                <a:schemeClr val="lt1"/>
              </a:buClr>
              <a:buSzPts val="1600"/>
              <a:buChar char="○"/>
              <a:defRPr sz="1600">
                <a:solidFill>
                  <a:schemeClr val="lt1"/>
                </a:solidFill>
              </a:defRPr>
            </a:lvl5pPr>
            <a:lvl6pPr marL="2743200" lvl="5" indent="-330200" rtl="0">
              <a:lnSpc>
                <a:spcPct val="100000"/>
              </a:lnSpc>
              <a:spcBef>
                <a:spcPts val="0"/>
              </a:spcBef>
              <a:spcAft>
                <a:spcPts val="0"/>
              </a:spcAft>
              <a:buClr>
                <a:schemeClr val="lt1"/>
              </a:buClr>
              <a:buSzPts val="1600"/>
              <a:buChar char="■"/>
              <a:defRPr sz="1600">
                <a:solidFill>
                  <a:schemeClr val="lt1"/>
                </a:solidFill>
              </a:defRPr>
            </a:lvl6pPr>
            <a:lvl7pPr marL="3200400" lvl="6" indent="-330200" rtl="0">
              <a:lnSpc>
                <a:spcPct val="100000"/>
              </a:lnSpc>
              <a:spcBef>
                <a:spcPts val="0"/>
              </a:spcBef>
              <a:spcAft>
                <a:spcPts val="0"/>
              </a:spcAft>
              <a:buClr>
                <a:schemeClr val="lt1"/>
              </a:buClr>
              <a:buSzPts val="1600"/>
              <a:buChar char="●"/>
              <a:defRPr sz="1600">
                <a:solidFill>
                  <a:schemeClr val="lt1"/>
                </a:solidFill>
              </a:defRPr>
            </a:lvl7pPr>
            <a:lvl8pPr marL="3657600" lvl="7" indent="-330200" rtl="0">
              <a:lnSpc>
                <a:spcPct val="100000"/>
              </a:lnSpc>
              <a:spcBef>
                <a:spcPts val="0"/>
              </a:spcBef>
              <a:spcAft>
                <a:spcPts val="0"/>
              </a:spcAft>
              <a:buClr>
                <a:schemeClr val="lt1"/>
              </a:buClr>
              <a:buSzPts val="1600"/>
              <a:buChar char="○"/>
              <a:defRPr sz="1600">
                <a:solidFill>
                  <a:schemeClr val="lt1"/>
                </a:solidFill>
              </a:defRPr>
            </a:lvl8pPr>
            <a:lvl9pPr marL="4114800" lvl="8" indent="-330200" rtl="0">
              <a:lnSpc>
                <a:spcPct val="100000"/>
              </a:lnSpc>
              <a:spcBef>
                <a:spcPts val="0"/>
              </a:spcBef>
              <a:spcAft>
                <a:spcPts val="0"/>
              </a:spcAft>
              <a:buClr>
                <a:schemeClr val="lt1"/>
              </a:buClr>
              <a:buSzPts val="1600"/>
              <a:buChar char="■"/>
              <a:defRPr sz="16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65000">
              <a:schemeClr val="accent1"/>
            </a:gs>
            <a:gs pos="100000">
              <a:schemeClr val="lt2"/>
            </a:gs>
          </a:gsLst>
          <a:lin ang="18900044"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e Vietnam"/>
              <a:buNone/>
              <a:defRPr sz="3200">
                <a:solidFill>
                  <a:schemeClr val="dk1"/>
                </a:solidFill>
                <a:latin typeface="Be Vietnam"/>
                <a:ea typeface="Be Vietnam"/>
                <a:cs typeface="Be Vietnam"/>
                <a:sym typeface="Be Vietnam"/>
              </a:defRPr>
            </a:lvl1pPr>
            <a:lvl2pPr lvl="1"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2pPr>
            <a:lvl3pPr lvl="2"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3pPr>
            <a:lvl4pPr lvl="3"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4pPr>
            <a:lvl5pPr lvl="4"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5pPr>
            <a:lvl6pPr lvl="5"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6pPr>
            <a:lvl7pPr lvl="6"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7pPr>
            <a:lvl8pPr lvl="7"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8pPr>
            <a:lvl9pPr lvl="8" algn="ctr" rtl="0">
              <a:spcBef>
                <a:spcPts val="0"/>
              </a:spcBef>
              <a:spcAft>
                <a:spcPts val="0"/>
              </a:spcAft>
              <a:buClr>
                <a:schemeClr val="dk1"/>
              </a:buClr>
              <a:buSzPts val="3600"/>
              <a:buFont typeface="Be Vietnam"/>
              <a:buNone/>
              <a:defRPr sz="3600">
                <a:solidFill>
                  <a:schemeClr val="dk1"/>
                </a:solidFill>
                <a:latin typeface="Be Vietnam"/>
                <a:ea typeface="Be Vietnam"/>
                <a:cs typeface="Be Vietnam"/>
                <a:sym typeface="Be Vietnam"/>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1pPr>
            <a:lvl2pPr marL="914400" lvl="1"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2pPr>
            <a:lvl3pPr marL="1371600" lvl="2"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3pPr>
            <a:lvl4pPr marL="1828800" lvl="3"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4pPr>
            <a:lvl5pPr marL="2286000" lvl="4"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5pPr>
            <a:lvl6pPr marL="2743200" lvl="5"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6pPr>
            <a:lvl7pPr marL="3200400" lvl="6"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7pPr>
            <a:lvl8pPr marL="3657600" lvl="7"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8pPr>
            <a:lvl9pPr marL="4114800" lvl="8" indent="-330200">
              <a:lnSpc>
                <a:spcPct val="100000"/>
              </a:lnSpc>
              <a:spcBef>
                <a:spcPts val="0"/>
              </a:spcBef>
              <a:spcAft>
                <a:spcPts val="0"/>
              </a:spcAft>
              <a:buClr>
                <a:schemeClr val="dk1"/>
              </a:buClr>
              <a:buSzPts val="1600"/>
              <a:buFont typeface="Be Vietnam"/>
              <a:buChar char="■"/>
              <a:defRPr sz="1600">
                <a:solidFill>
                  <a:schemeClr val="dk1"/>
                </a:solidFill>
                <a:latin typeface="Be Vietnam"/>
                <a:ea typeface="Be Vietnam"/>
                <a:cs typeface="Be Vietnam"/>
                <a:sym typeface="Be Vietna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59" r:id="rId7"/>
    <p:sldLayoutId id="2147483661" r:id="rId8"/>
    <p:sldLayoutId id="2147483662" r:id="rId9"/>
    <p:sldLayoutId id="2147483668"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1"/>
          <p:cNvSpPr txBox="1">
            <a:spLocks noGrp="1"/>
          </p:cNvSpPr>
          <p:nvPr>
            <p:ph type="ctrTitle"/>
          </p:nvPr>
        </p:nvSpPr>
        <p:spPr>
          <a:xfrm>
            <a:off x="722375" y="1446313"/>
            <a:ext cx="4581000" cy="216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SHARING PENGALAMAN</a:t>
            </a:r>
            <a:br>
              <a:rPr lang="en" dirty="0"/>
            </a:br>
            <a:r>
              <a:rPr lang="en" dirty="0"/>
              <a:t>MENDAFTAR BEASISWA</a:t>
            </a:r>
            <a:endParaRPr dirty="0"/>
          </a:p>
        </p:txBody>
      </p:sp>
      <p:sp>
        <p:nvSpPr>
          <p:cNvPr id="703" name="Google Shape;703;p31"/>
          <p:cNvSpPr txBox="1">
            <a:spLocks noGrp="1"/>
          </p:cNvSpPr>
          <p:nvPr>
            <p:ph type="subTitle" idx="1"/>
          </p:nvPr>
        </p:nvSpPr>
        <p:spPr>
          <a:xfrm>
            <a:off x="722375" y="3609612"/>
            <a:ext cx="4581000" cy="81248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Workshop IISMA Preparation</a:t>
            </a:r>
          </a:p>
          <a:p>
            <a:pPr marL="0" lvl="0" indent="0" rtl="0">
              <a:spcBef>
                <a:spcPts val="0"/>
              </a:spcBef>
              <a:spcAft>
                <a:spcPts val="0"/>
              </a:spcAft>
              <a:buNone/>
            </a:pPr>
            <a:r>
              <a:rPr lang="en" dirty="0"/>
              <a:t>14 Maret 2022</a:t>
            </a:r>
          </a:p>
          <a:p>
            <a:pPr marL="0" lvl="0" indent="0" rtl="0">
              <a:spcBef>
                <a:spcPts val="0"/>
              </a:spcBef>
              <a:spcAft>
                <a:spcPts val="0"/>
              </a:spcAft>
              <a:buNone/>
            </a:pPr>
            <a:r>
              <a:rPr lang="en" dirty="0"/>
              <a:t>Yonathan Santosa</a:t>
            </a:r>
            <a:endParaRPr dirty="0"/>
          </a:p>
        </p:txBody>
      </p:sp>
      <p:pic>
        <p:nvPicPr>
          <p:cNvPr id="704" name="Google Shape;704;p31"/>
          <p:cNvPicPr preferRelativeResize="0"/>
          <p:nvPr/>
        </p:nvPicPr>
        <p:blipFill rotWithShape="1">
          <a:blip r:embed="rId3">
            <a:alphaModFix amt="80000"/>
          </a:blip>
          <a:srcRect l="2819" r="66166"/>
          <a:stretch/>
        </p:blipFill>
        <p:spPr>
          <a:xfrm>
            <a:off x="5755550" y="539500"/>
            <a:ext cx="2855840" cy="4604000"/>
          </a:xfrm>
          <a:prstGeom prst="rect">
            <a:avLst/>
          </a:prstGeom>
          <a:noFill/>
          <a:ln>
            <a:noFill/>
          </a:ln>
        </p:spPr>
      </p:pic>
      <p:grpSp>
        <p:nvGrpSpPr>
          <p:cNvPr id="705" name="Google Shape;705;p31"/>
          <p:cNvGrpSpPr/>
          <p:nvPr/>
        </p:nvGrpSpPr>
        <p:grpSpPr>
          <a:xfrm>
            <a:off x="7986519" y="691894"/>
            <a:ext cx="472483" cy="482112"/>
            <a:chOff x="7800376" y="840931"/>
            <a:chExt cx="367376" cy="374834"/>
          </a:xfrm>
        </p:grpSpPr>
        <p:grpSp>
          <p:nvGrpSpPr>
            <p:cNvPr id="706" name="Google Shape;706;p31"/>
            <p:cNvGrpSpPr/>
            <p:nvPr/>
          </p:nvGrpSpPr>
          <p:grpSpPr>
            <a:xfrm>
              <a:off x="7800376" y="840931"/>
              <a:ext cx="367376" cy="50589"/>
              <a:chOff x="689325" y="440150"/>
              <a:chExt cx="1450933" cy="199800"/>
            </a:xfrm>
          </p:grpSpPr>
          <p:sp>
            <p:nvSpPr>
              <p:cNvPr id="707" name="Google Shape;707;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31"/>
            <p:cNvGrpSpPr/>
            <p:nvPr/>
          </p:nvGrpSpPr>
          <p:grpSpPr>
            <a:xfrm>
              <a:off x="7800376" y="1003054"/>
              <a:ext cx="367376" cy="50589"/>
              <a:chOff x="689325" y="440150"/>
              <a:chExt cx="1450933" cy="199800"/>
            </a:xfrm>
          </p:grpSpPr>
          <p:sp>
            <p:nvSpPr>
              <p:cNvPr id="711" name="Google Shape;711;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1"/>
            <p:cNvGrpSpPr/>
            <p:nvPr/>
          </p:nvGrpSpPr>
          <p:grpSpPr>
            <a:xfrm>
              <a:off x="7800376" y="1165176"/>
              <a:ext cx="367376" cy="50589"/>
              <a:chOff x="689325" y="440150"/>
              <a:chExt cx="1450933" cy="199800"/>
            </a:xfrm>
          </p:grpSpPr>
          <p:sp>
            <p:nvSpPr>
              <p:cNvPr id="715" name="Google Shape;715;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8" name="Google Shape;718;p31"/>
          <p:cNvSpPr txBox="1"/>
          <p:nvPr/>
        </p:nvSpPr>
        <p:spPr>
          <a:xfrm>
            <a:off x="722374" y="164150"/>
            <a:ext cx="5033175" cy="2262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1200" dirty="0">
                <a:solidFill>
                  <a:schemeClr val="accent1"/>
                </a:solidFill>
                <a:latin typeface="Be Vietnam"/>
                <a:ea typeface="Be Vietnam"/>
                <a:cs typeface="Be Vietnam"/>
                <a:sym typeface="Be Vietnam"/>
              </a:rPr>
              <a:t>WORKSHOP IISMA PREPARATION</a:t>
            </a:r>
            <a:endParaRPr lang="id-ID" sz="1200" dirty="0">
              <a:solidFill>
                <a:schemeClr val="accent1"/>
              </a:solidFill>
              <a:latin typeface="Be Vietnam"/>
              <a:ea typeface="Be Vietnam"/>
              <a:cs typeface="Be Vietnam"/>
              <a:sym typeface="Be Vietna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5" name="Subtitle 14">
            <a:extLst>
              <a:ext uri="{FF2B5EF4-FFF2-40B4-BE49-F238E27FC236}">
                <a16:creationId xmlns:a16="http://schemas.microsoft.com/office/drawing/2014/main" id="{8635B2FA-CB2E-4F86-861D-63F589F1A96F}"/>
              </a:ext>
            </a:extLst>
          </p:cNvPr>
          <p:cNvSpPr>
            <a:spLocks noGrp="1"/>
          </p:cNvSpPr>
          <p:nvPr>
            <p:ph type="body" idx="1"/>
          </p:nvPr>
        </p:nvSpPr>
        <p:spPr>
          <a:xfrm>
            <a:off x="720000" y="1559441"/>
            <a:ext cx="7704000" cy="3010515"/>
          </a:xfrm>
        </p:spPr>
        <p:txBody>
          <a:bodyPr anchor="t"/>
          <a:lstStyle/>
          <a:p>
            <a:pPr marL="152400" indent="0">
              <a:buNone/>
            </a:pPr>
            <a:r>
              <a:rPr lang="en-US" sz="1800" dirty="0" err="1"/>
              <a:t>Nanti</a:t>
            </a:r>
            <a:endParaRPr lang="en-US" sz="1800" dirty="0"/>
          </a:p>
          <a:p>
            <a:r>
              <a:rPr lang="en-US" sz="1800" dirty="0"/>
              <a:t>Expert Big Data dan AI </a:t>
            </a:r>
            <a:r>
              <a:rPr lang="en-US" sz="1800" dirty="0" err="1"/>
              <a:t>masih</a:t>
            </a:r>
            <a:r>
              <a:rPr lang="en-US" sz="1800" dirty="0"/>
              <a:t> </a:t>
            </a:r>
            <a:r>
              <a:rPr lang="en-US" sz="1800" dirty="0" err="1"/>
              <a:t>kurang</a:t>
            </a:r>
            <a:endParaRPr lang="en-US" sz="1800" dirty="0"/>
          </a:p>
          <a:p>
            <a:endParaRPr lang="en-US" sz="1800" dirty="0"/>
          </a:p>
          <a:p>
            <a:pPr marL="152400" indent="0">
              <a:buNone/>
            </a:pPr>
            <a:r>
              <a:rPr lang="en-US" sz="1800" dirty="0"/>
              <a:t>Isi</a:t>
            </a:r>
          </a:p>
          <a:p>
            <a:r>
              <a:rPr lang="en-US" sz="1800" dirty="0" err="1"/>
              <a:t>Kenyataan</a:t>
            </a:r>
            <a:endParaRPr lang="en-US" sz="1800" dirty="0"/>
          </a:p>
          <a:p>
            <a:r>
              <a:rPr lang="en-US" sz="1800" dirty="0" err="1"/>
              <a:t>Tujuan</a:t>
            </a:r>
            <a:endParaRPr lang="en-US" sz="1800" dirty="0"/>
          </a:p>
          <a:p>
            <a:r>
              <a:rPr lang="en-US" sz="1800" dirty="0" err="1"/>
              <a:t>Manfaat</a:t>
            </a:r>
            <a:r>
              <a:rPr lang="en-US" sz="1800" dirty="0"/>
              <a:t> </a:t>
            </a:r>
            <a:r>
              <a:rPr lang="en-US" sz="1800" dirty="0" err="1"/>
              <a:t>pribadi</a:t>
            </a:r>
            <a:endParaRPr lang="en-US" sz="1800" dirty="0"/>
          </a:p>
          <a:p>
            <a:r>
              <a:rPr lang="en-US" sz="1800" dirty="0" err="1"/>
              <a:t>Cita-cita</a:t>
            </a:r>
            <a:endParaRPr lang="en-US" sz="1800" dirty="0"/>
          </a:p>
          <a:p>
            <a:endParaRPr lang="id-ID" sz="1800" dirty="0"/>
          </a:p>
        </p:txBody>
      </p:sp>
      <p:sp>
        <p:nvSpPr>
          <p:cNvPr id="9" name="Title 8">
            <a:extLst>
              <a:ext uri="{FF2B5EF4-FFF2-40B4-BE49-F238E27FC236}">
                <a16:creationId xmlns:a16="http://schemas.microsoft.com/office/drawing/2014/main" id="{B9432A04-9A94-4B37-AD72-A609E1D5C485}"/>
              </a:ext>
            </a:extLst>
          </p:cNvPr>
          <p:cNvSpPr>
            <a:spLocks noGrp="1"/>
          </p:cNvSpPr>
          <p:nvPr>
            <p:ph type="title"/>
          </p:nvPr>
        </p:nvSpPr>
        <p:spPr/>
        <p:txBody>
          <a:bodyPr/>
          <a:lstStyle/>
          <a:p>
            <a:r>
              <a:rPr lang="en-US" dirty="0"/>
              <a:t>ESSAY - </a:t>
            </a:r>
            <a:r>
              <a:rPr lang="fi-FI" dirty="0"/>
              <a:t>KONTRIBUSIKU DULU, KINI, DAN NANTI</a:t>
            </a:r>
            <a:endParaRPr lang="id-ID" dirty="0"/>
          </a:p>
        </p:txBody>
      </p:sp>
    </p:spTree>
    <p:extLst>
      <p:ext uri="{BB962C8B-B14F-4D97-AF65-F5344CB8AC3E}">
        <p14:creationId xmlns:p14="http://schemas.microsoft.com/office/powerpoint/2010/main" val="344049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1"/>
          <p:cNvSpPr txBox="1">
            <a:spLocks noGrp="1"/>
          </p:cNvSpPr>
          <p:nvPr>
            <p:ph type="ctrTitle"/>
          </p:nvPr>
        </p:nvSpPr>
        <p:spPr>
          <a:xfrm>
            <a:off x="722375" y="1446313"/>
            <a:ext cx="4581000" cy="216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WAWANCARA</a:t>
            </a:r>
            <a:endParaRPr dirty="0"/>
          </a:p>
        </p:txBody>
      </p:sp>
      <p:pic>
        <p:nvPicPr>
          <p:cNvPr id="704" name="Google Shape;704;p31"/>
          <p:cNvPicPr preferRelativeResize="0"/>
          <p:nvPr/>
        </p:nvPicPr>
        <p:blipFill rotWithShape="1">
          <a:blip r:embed="rId3">
            <a:alphaModFix amt="80000"/>
          </a:blip>
          <a:srcRect l="2819" r="66166"/>
          <a:stretch/>
        </p:blipFill>
        <p:spPr>
          <a:xfrm>
            <a:off x="5755550" y="539500"/>
            <a:ext cx="2855840" cy="4604000"/>
          </a:xfrm>
          <a:prstGeom prst="rect">
            <a:avLst/>
          </a:prstGeom>
          <a:noFill/>
          <a:ln>
            <a:noFill/>
          </a:ln>
        </p:spPr>
      </p:pic>
      <p:grpSp>
        <p:nvGrpSpPr>
          <p:cNvPr id="705" name="Google Shape;705;p31"/>
          <p:cNvGrpSpPr/>
          <p:nvPr/>
        </p:nvGrpSpPr>
        <p:grpSpPr>
          <a:xfrm>
            <a:off x="7986519" y="691894"/>
            <a:ext cx="472483" cy="482112"/>
            <a:chOff x="7800376" y="840931"/>
            <a:chExt cx="367376" cy="374834"/>
          </a:xfrm>
        </p:grpSpPr>
        <p:grpSp>
          <p:nvGrpSpPr>
            <p:cNvPr id="706" name="Google Shape;706;p31"/>
            <p:cNvGrpSpPr/>
            <p:nvPr/>
          </p:nvGrpSpPr>
          <p:grpSpPr>
            <a:xfrm>
              <a:off x="7800376" y="840931"/>
              <a:ext cx="367376" cy="50589"/>
              <a:chOff x="689325" y="440150"/>
              <a:chExt cx="1450933" cy="199800"/>
            </a:xfrm>
          </p:grpSpPr>
          <p:sp>
            <p:nvSpPr>
              <p:cNvPr id="707" name="Google Shape;707;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31"/>
            <p:cNvGrpSpPr/>
            <p:nvPr/>
          </p:nvGrpSpPr>
          <p:grpSpPr>
            <a:xfrm>
              <a:off x="7800376" y="1003054"/>
              <a:ext cx="367376" cy="50589"/>
              <a:chOff x="689325" y="440150"/>
              <a:chExt cx="1450933" cy="199800"/>
            </a:xfrm>
          </p:grpSpPr>
          <p:sp>
            <p:nvSpPr>
              <p:cNvPr id="711" name="Google Shape;711;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1"/>
            <p:cNvGrpSpPr/>
            <p:nvPr/>
          </p:nvGrpSpPr>
          <p:grpSpPr>
            <a:xfrm>
              <a:off x="7800376" y="1165176"/>
              <a:ext cx="367376" cy="50589"/>
              <a:chOff x="689325" y="440150"/>
              <a:chExt cx="1450933" cy="199800"/>
            </a:xfrm>
          </p:grpSpPr>
          <p:sp>
            <p:nvSpPr>
              <p:cNvPr id="715" name="Google Shape;715;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8" name="Google Shape;718;p31"/>
          <p:cNvSpPr txBox="1"/>
          <p:nvPr/>
        </p:nvSpPr>
        <p:spPr>
          <a:xfrm>
            <a:off x="722374" y="164150"/>
            <a:ext cx="5033175" cy="2262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1200" dirty="0">
                <a:solidFill>
                  <a:schemeClr val="accent1"/>
                </a:solidFill>
                <a:latin typeface="Be Vietnam"/>
                <a:ea typeface="Be Vietnam"/>
                <a:cs typeface="Be Vietnam"/>
                <a:sym typeface="Be Vietnam"/>
              </a:rPr>
              <a:t>WORKSHOP IISMA PREPARATION</a:t>
            </a:r>
            <a:endParaRPr lang="id-ID" sz="1200" dirty="0">
              <a:solidFill>
                <a:schemeClr val="accent1"/>
              </a:solidFill>
              <a:latin typeface="Be Vietnam"/>
              <a:ea typeface="Be Vietnam"/>
              <a:cs typeface="Be Vietnam"/>
              <a:sym typeface="Be Vietnam"/>
            </a:endParaRPr>
          </a:p>
        </p:txBody>
      </p:sp>
      <p:sp>
        <p:nvSpPr>
          <p:cNvPr id="3" name="Subtitle 2">
            <a:extLst>
              <a:ext uri="{FF2B5EF4-FFF2-40B4-BE49-F238E27FC236}">
                <a16:creationId xmlns:a16="http://schemas.microsoft.com/office/drawing/2014/main" id="{5476E263-157F-4989-A70B-D531292AE72D}"/>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364994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57556A-0865-451B-A957-80F728EF06FE}"/>
              </a:ext>
            </a:extLst>
          </p:cNvPr>
          <p:cNvSpPr>
            <a:spLocks noGrp="1"/>
          </p:cNvSpPr>
          <p:nvPr>
            <p:ph type="body" idx="1"/>
          </p:nvPr>
        </p:nvSpPr>
        <p:spPr>
          <a:xfrm>
            <a:off x="720000" y="1098957"/>
            <a:ext cx="3660614" cy="3471000"/>
          </a:xfrm>
        </p:spPr>
        <p:txBody>
          <a:bodyPr anchor="t"/>
          <a:lstStyle/>
          <a:p>
            <a:r>
              <a:rPr lang="en-US" sz="2000" dirty="0"/>
              <a:t>3 Interviewer</a:t>
            </a:r>
          </a:p>
          <a:p>
            <a:pPr lvl="1"/>
            <a:r>
              <a:rPr lang="en-US" sz="2000" dirty="0" err="1"/>
              <a:t>Psikolog</a:t>
            </a:r>
            <a:endParaRPr lang="en-US" sz="2000" dirty="0"/>
          </a:p>
          <a:p>
            <a:pPr lvl="1"/>
            <a:r>
              <a:rPr lang="en-US" sz="2000" dirty="0" err="1"/>
              <a:t>Akademisi</a:t>
            </a:r>
            <a:r>
              <a:rPr lang="en-US" sz="2000" dirty="0"/>
              <a:t> </a:t>
            </a:r>
            <a:r>
              <a:rPr lang="en-US" sz="2000" dirty="0" err="1"/>
              <a:t>satu</a:t>
            </a:r>
            <a:r>
              <a:rPr lang="en-US" sz="2000" dirty="0"/>
              <a:t> </a:t>
            </a:r>
            <a:r>
              <a:rPr lang="en-US" sz="2000" dirty="0" err="1"/>
              <a:t>bidang</a:t>
            </a:r>
            <a:endParaRPr lang="en-US" sz="2000" dirty="0"/>
          </a:p>
          <a:p>
            <a:pPr lvl="1"/>
            <a:r>
              <a:rPr lang="en-US" sz="2000" dirty="0" err="1"/>
              <a:t>Akademisi</a:t>
            </a:r>
            <a:r>
              <a:rPr lang="en-US" sz="2000" dirty="0"/>
              <a:t> / Expert lain </a:t>
            </a:r>
            <a:r>
              <a:rPr lang="en-US" sz="2000" dirty="0" err="1"/>
              <a:t>bidang</a:t>
            </a:r>
            <a:endParaRPr lang="en-US" sz="2000" dirty="0"/>
          </a:p>
          <a:p>
            <a:endParaRPr lang="en-US" sz="2000" dirty="0"/>
          </a:p>
          <a:p>
            <a:r>
              <a:rPr lang="en-US" sz="2000" dirty="0" err="1"/>
              <a:t>Semua</a:t>
            </a:r>
            <a:r>
              <a:rPr lang="en-US" sz="2000" dirty="0"/>
              <a:t> </a:t>
            </a:r>
            <a:r>
              <a:rPr lang="en-US" sz="2000" dirty="0" err="1"/>
              <a:t>akan</a:t>
            </a:r>
            <a:r>
              <a:rPr lang="en-US" sz="2000" dirty="0"/>
              <a:t> </a:t>
            </a:r>
            <a:r>
              <a:rPr lang="en-US" sz="2000" dirty="0" err="1"/>
              <a:t>bertanya</a:t>
            </a:r>
            <a:r>
              <a:rPr lang="en-US" sz="2000" dirty="0"/>
              <a:t> </a:t>
            </a:r>
            <a:r>
              <a:rPr lang="en-US" sz="2000" dirty="0" err="1"/>
              <a:t>dari</a:t>
            </a:r>
            <a:r>
              <a:rPr lang="en-US" sz="2000" dirty="0"/>
              <a:t> masing-masing </a:t>
            </a:r>
            <a:r>
              <a:rPr lang="en-US" sz="2000" dirty="0" err="1"/>
              <a:t>sudut</a:t>
            </a:r>
            <a:r>
              <a:rPr lang="en-US" sz="2000" dirty="0"/>
              <a:t> </a:t>
            </a:r>
            <a:r>
              <a:rPr lang="en-US" sz="2000" dirty="0" err="1"/>
              <a:t>pandang</a:t>
            </a:r>
            <a:endParaRPr lang="id-ID" sz="2000" dirty="0"/>
          </a:p>
        </p:txBody>
      </p:sp>
      <p:sp>
        <p:nvSpPr>
          <p:cNvPr id="5" name="Title 4">
            <a:extLst>
              <a:ext uri="{FF2B5EF4-FFF2-40B4-BE49-F238E27FC236}">
                <a16:creationId xmlns:a16="http://schemas.microsoft.com/office/drawing/2014/main" id="{E548E711-5496-46BE-8E4C-06DB6E284B01}"/>
              </a:ext>
            </a:extLst>
          </p:cNvPr>
          <p:cNvSpPr>
            <a:spLocks noGrp="1"/>
          </p:cNvSpPr>
          <p:nvPr>
            <p:ph type="title"/>
          </p:nvPr>
        </p:nvSpPr>
        <p:spPr/>
        <p:txBody>
          <a:bodyPr/>
          <a:lstStyle/>
          <a:p>
            <a:r>
              <a:rPr lang="en-US" dirty="0"/>
              <a:t>PANEL INTERVIEWER</a:t>
            </a:r>
            <a:endParaRPr lang="id-ID" dirty="0"/>
          </a:p>
        </p:txBody>
      </p:sp>
      <p:pic>
        <p:nvPicPr>
          <p:cNvPr id="7" name="Google Shape;1326;p61">
            <a:extLst>
              <a:ext uri="{FF2B5EF4-FFF2-40B4-BE49-F238E27FC236}">
                <a16:creationId xmlns:a16="http://schemas.microsoft.com/office/drawing/2014/main" id="{EA14A2FB-E22C-47AB-81C1-3D448BC71A1C}"/>
              </a:ext>
            </a:extLst>
          </p:cNvPr>
          <p:cNvPicPr preferRelativeResize="0"/>
          <p:nvPr/>
        </p:nvPicPr>
        <p:blipFill rotWithShape="1">
          <a:blip r:embed="rId2">
            <a:alphaModFix/>
          </a:blip>
          <a:srcRect t="16540" b="16547"/>
          <a:stretch/>
        </p:blipFill>
        <p:spPr>
          <a:xfrm>
            <a:off x="4763388" y="1488817"/>
            <a:ext cx="3749789" cy="2509024"/>
          </a:xfrm>
          <a:prstGeom prst="rect">
            <a:avLst/>
          </a:prstGeom>
          <a:noFill/>
          <a:ln>
            <a:noFill/>
          </a:ln>
        </p:spPr>
      </p:pic>
    </p:spTree>
    <p:extLst>
      <p:ext uri="{BB962C8B-B14F-4D97-AF65-F5344CB8AC3E}">
        <p14:creationId xmlns:p14="http://schemas.microsoft.com/office/powerpoint/2010/main" val="13893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B6290-3F57-4261-AC9E-029162B3A654}"/>
              </a:ext>
            </a:extLst>
          </p:cNvPr>
          <p:cNvSpPr>
            <a:spLocks noGrp="1"/>
          </p:cNvSpPr>
          <p:nvPr>
            <p:ph type="title"/>
          </p:nvPr>
        </p:nvSpPr>
        <p:spPr/>
        <p:txBody>
          <a:bodyPr/>
          <a:lstStyle/>
          <a:p>
            <a:r>
              <a:rPr lang="en-US" dirty="0"/>
              <a:t>BAHASAN</a:t>
            </a:r>
            <a:endParaRPr lang="id-ID" dirty="0"/>
          </a:p>
        </p:txBody>
      </p:sp>
      <p:sp>
        <p:nvSpPr>
          <p:cNvPr id="2" name="Text Placeholder 1">
            <a:extLst>
              <a:ext uri="{FF2B5EF4-FFF2-40B4-BE49-F238E27FC236}">
                <a16:creationId xmlns:a16="http://schemas.microsoft.com/office/drawing/2014/main" id="{1EC7ACDF-B288-4138-BC55-759796024394}"/>
              </a:ext>
            </a:extLst>
          </p:cNvPr>
          <p:cNvSpPr>
            <a:spLocks noGrp="1"/>
          </p:cNvSpPr>
          <p:nvPr>
            <p:ph type="body" idx="1"/>
          </p:nvPr>
        </p:nvSpPr>
        <p:spPr/>
        <p:txBody>
          <a:bodyPr/>
          <a:lstStyle/>
          <a:p>
            <a:r>
              <a:rPr lang="en-US" sz="1800" dirty="0" err="1">
                <a:sym typeface="Wingdings" panose="05000000000000000000" pitchFamily="2" charset="2"/>
              </a:rPr>
              <a:t>Motivasi</a:t>
            </a:r>
            <a:r>
              <a:rPr lang="en-US" sz="1800" dirty="0">
                <a:sym typeface="Wingdings" panose="05000000000000000000" pitchFamily="2" charset="2"/>
              </a:rPr>
              <a:t> </a:t>
            </a:r>
            <a:r>
              <a:rPr lang="en-US" sz="1800" dirty="0" err="1">
                <a:sym typeface="Wingdings" panose="05000000000000000000" pitchFamily="2" charset="2"/>
              </a:rPr>
              <a:t>mengikuti</a:t>
            </a:r>
            <a:r>
              <a:rPr lang="en-US" sz="1800" dirty="0">
                <a:sym typeface="Wingdings" panose="05000000000000000000" pitchFamily="2" charset="2"/>
              </a:rPr>
              <a:t> program</a:t>
            </a:r>
          </a:p>
          <a:p>
            <a:r>
              <a:rPr lang="en-US" sz="1800" dirty="0" err="1">
                <a:sym typeface="Wingdings" panose="05000000000000000000" pitchFamily="2" charset="2"/>
              </a:rPr>
              <a:t>Manfaat</a:t>
            </a:r>
            <a:r>
              <a:rPr lang="en-US" sz="1800" dirty="0">
                <a:sym typeface="Wingdings" panose="05000000000000000000" pitchFamily="2" charset="2"/>
              </a:rPr>
              <a:t> </a:t>
            </a:r>
            <a:r>
              <a:rPr lang="en-US" sz="1800" dirty="0" err="1">
                <a:sym typeface="Wingdings" panose="05000000000000000000" pitchFamily="2" charset="2"/>
              </a:rPr>
              <a:t>mengikuti</a:t>
            </a:r>
            <a:r>
              <a:rPr lang="en-US" sz="1800" dirty="0">
                <a:sym typeface="Wingdings" panose="05000000000000000000" pitchFamily="2" charset="2"/>
              </a:rPr>
              <a:t> program</a:t>
            </a:r>
          </a:p>
          <a:p>
            <a:r>
              <a:rPr lang="en-US" sz="1800" dirty="0" err="1">
                <a:sym typeface="Wingdings" panose="05000000000000000000" pitchFamily="2" charset="2"/>
              </a:rPr>
              <a:t>Bagaimana</a:t>
            </a:r>
            <a:r>
              <a:rPr lang="en-US" sz="1800" dirty="0">
                <a:sym typeface="Wingdings" panose="05000000000000000000" pitchFamily="2" charset="2"/>
              </a:rPr>
              <a:t> </a:t>
            </a:r>
            <a:r>
              <a:rPr lang="en-US" sz="1800" dirty="0" err="1">
                <a:sym typeface="Wingdings" panose="05000000000000000000" pitchFamily="2" charset="2"/>
              </a:rPr>
              <a:t>tujuan</a:t>
            </a:r>
            <a:r>
              <a:rPr lang="en-US" sz="1800" dirty="0">
                <a:sym typeface="Wingdings" panose="05000000000000000000" pitchFamily="2" charset="2"/>
              </a:rPr>
              <a:t> program </a:t>
            </a:r>
            <a:r>
              <a:rPr lang="en-US" sz="1800" dirty="0" err="1">
                <a:sym typeface="Wingdings" panose="05000000000000000000" pitchFamily="2" charset="2"/>
              </a:rPr>
              <a:t>tercapai</a:t>
            </a:r>
            <a:r>
              <a:rPr lang="en-US" sz="1800" dirty="0">
                <a:sym typeface="Wingdings" panose="05000000000000000000" pitchFamily="2" charset="2"/>
              </a:rPr>
              <a:t> </a:t>
            </a:r>
            <a:r>
              <a:rPr lang="en-US" sz="1800" dirty="0" err="1">
                <a:sym typeface="Wingdings" panose="05000000000000000000" pitchFamily="2" charset="2"/>
              </a:rPr>
              <a:t>melalui</a:t>
            </a:r>
            <a:r>
              <a:rPr lang="en-US" sz="1800" dirty="0">
                <a:sym typeface="Wingdings" panose="05000000000000000000" pitchFamily="2" charset="2"/>
              </a:rPr>
              <a:t> </a:t>
            </a:r>
            <a:r>
              <a:rPr lang="en-US" sz="1800" dirty="0" err="1">
                <a:sym typeface="Wingdings" panose="05000000000000000000" pitchFamily="2" charset="2"/>
              </a:rPr>
              <a:t>anda</a:t>
            </a:r>
            <a:endParaRPr lang="en-US" sz="1800" dirty="0">
              <a:sym typeface="Wingdings" panose="05000000000000000000" pitchFamily="2" charset="2"/>
            </a:endParaRPr>
          </a:p>
          <a:p>
            <a:endParaRPr lang="en-US" sz="1800" dirty="0">
              <a:sym typeface="Wingdings" panose="05000000000000000000" pitchFamily="2" charset="2"/>
            </a:endParaRPr>
          </a:p>
          <a:p>
            <a:endParaRPr lang="en-US" sz="1800" dirty="0"/>
          </a:p>
          <a:p>
            <a:r>
              <a:rPr lang="en-US" sz="1800" dirty="0" err="1"/>
              <a:t>Apakah</a:t>
            </a:r>
            <a:r>
              <a:rPr lang="en-US" sz="1800" dirty="0"/>
              <a:t> </a:t>
            </a:r>
            <a:r>
              <a:rPr lang="en-US" sz="1800" dirty="0" err="1"/>
              <a:t>anda</a:t>
            </a:r>
            <a:r>
              <a:rPr lang="en-US" sz="1800" dirty="0"/>
              <a:t> </a:t>
            </a:r>
            <a:r>
              <a:rPr lang="en-US" sz="1800" dirty="0" err="1"/>
              <a:t>bisa</a:t>
            </a:r>
            <a:r>
              <a:rPr lang="en-US" sz="1800" dirty="0"/>
              <a:t> lulus?</a:t>
            </a:r>
          </a:p>
          <a:p>
            <a:r>
              <a:rPr lang="en-US" sz="1800" dirty="0" err="1"/>
              <a:t>Apakah</a:t>
            </a:r>
            <a:r>
              <a:rPr lang="en-US" sz="1800" dirty="0"/>
              <a:t> </a:t>
            </a:r>
            <a:r>
              <a:rPr lang="en-US" sz="1800" dirty="0" err="1"/>
              <a:t>anda</a:t>
            </a:r>
            <a:r>
              <a:rPr lang="en-US" sz="1800" dirty="0"/>
              <a:t> </a:t>
            </a:r>
            <a:r>
              <a:rPr lang="en-US" sz="1800" dirty="0" err="1"/>
              <a:t>hanya</a:t>
            </a:r>
            <a:r>
              <a:rPr lang="en-US" sz="1800" dirty="0"/>
              <a:t> </a:t>
            </a:r>
            <a:r>
              <a:rPr lang="en-US" sz="1800" dirty="0" err="1"/>
              <a:t>ingin</a:t>
            </a:r>
            <a:r>
              <a:rPr lang="en-US" sz="1800" dirty="0"/>
              <a:t> </a:t>
            </a:r>
            <a:r>
              <a:rPr lang="en-US" sz="1800" dirty="0" err="1"/>
              <a:t>jalan-jalan</a:t>
            </a:r>
            <a:r>
              <a:rPr lang="en-US" sz="1800" dirty="0"/>
              <a:t>?</a:t>
            </a:r>
          </a:p>
          <a:p>
            <a:r>
              <a:rPr lang="en-US" sz="1800" dirty="0" err="1"/>
              <a:t>Apakah</a:t>
            </a:r>
            <a:r>
              <a:rPr lang="en-US" sz="1800" dirty="0"/>
              <a:t> </a:t>
            </a:r>
            <a:r>
              <a:rPr lang="en-US" sz="1800" dirty="0" err="1"/>
              <a:t>ada</a:t>
            </a:r>
            <a:r>
              <a:rPr lang="en-US" sz="1800" dirty="0"/>
              <a:t> agenda </a:t>
            </a:r>
            <a:r>
              <a:rPr lang="en-US" sz="1800" dirty="0" err="1"/>
              <a:t>dibalik</a:t>
            </a:r>
            <a:r>
              <a:rPr lang="en-US" sz="1800" dirty="0"/>
              <a:t> </a:t>
            </a:r>
            <a:r>
              <a:rPr lang="en-US" sz="1800" dirty="0" err="1"/>
              <a:t>ini</a:t>
            </a:r>
            <a:r>
              <a:rPr lang="en-US" sz="1800" dirty="0"/>
              <a:t> </a:t>
            </a:r>
            <a:r>
              <a:rPr lang="en-US" sz="1800" dirty="0" err="1"/>
              <a:t>semua</a:t>
            </a:r>
            <a:r>
              <a:rPr lang="en-US" sz="1800" dirty="0"/>
              <a:t>?</a:t>
            </a:r>
          </a:p>
        </p:txBody>
      </p:sp>
      <p:sp>
        <p:nvSpPr>
          <p:cNvPr id="4" name="Text Placeholder 3">
            <a:extLst>
              <a:ext uri="{FF2B5EF4-FFF2-40B4-BE49-F238E27FC236}">
                <a16:creationId xmlns:a16="http://schemas.microsoft.com/office/drawing/2014/main" id="{AB8C3F71-91B2-49AA-A560-A69BAC74B682}"/>
              </a:ext>
            </a:extLst>
          </p:cNvPr>
          <p:cNvSpPr>
            <a:spLocks noGrp="1"/>
          </p:cNvSpPr>
          <p:nvPr>
            <p:ph type="body" idx="2"/>
          </p:nvPr>
        </p:nvSpPr>
        <p:spPr>
          <a:xfrm>
            <a:off x="720000" y="1098950"/>
            <a:ext cx="3675600" cy="3656950"/>
          </a:xfrm>
        </p:spPr>
        <p:txBody>
          <a:bodyPr/>
          <a:lstStyle/>
          <a:p>
            <a:r>
              <a:rPr lang="en-US" sz="1600" dirty="0"/>
              <a:t>Isi essay </a:t>
            </a:r>
            <a:r>
              <a:rPr lang="en-US" sz="1600" dirty="0">
                <a:sym typeface="Wingdings" panose="05000000000000000000" pitchFamily="2" charset="2"/>
              </a:rPr>
              <a:t> </a:t>
            </a:r>
            <a:r>
              <a:rPr lang="en-US" sz="1600" dirty="0" err="1">
                <a:sym typeface="Wingdings" panose="05000000000000000000" pitchFamily="2" charset="2"/>
              </a:rPr>
              <a:t>menceritakan</a:t>
            </a:r>
            <a:r>
              <a:rPr lang="en-US" sz="1600" dirty="0">
                <a:sym typeface="Wingdings" panose="05000000000000000000" pitchFamily="2" charset="2"/>
              </a:rPr>
              <a:t> </a:t>
            </a:r>
            <a:r>
              <a:rPr lang="en-US" sz="1600" dirty="0" err="1">
                <a:sym typeface="Wingdings" panose="05000000000000000000" pitchFamily="2" charset="2"/>
              </a:rPr>
              <a:t>ulang</a:t>
            </a:r>
            <a:br>
              <a:rPr lang="en-US" sz="1600" dirty="0">
                <a:sym typeface="Wingdings" panose="05000000000000000000" pitchFamily="2" charset="2"/>
              </a:rPr>
            </a:br>
            <a:endParaRPr lang="en-US" sz="16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r>
              <a:rPr lang="en-US" dirty="0" err="1">
                <a:sym typeface="Wingdings" panose="05000000000000000000" pitchFamily="2" charset="2"/>
              </a:rPr>
              <a:t>Bagaimana</a:t>
            </a:r>
            <a:r>
              <a:rPr lang="en-US" dirty="0">
                <a:sym typeface="Wingdings" panose="05000000000000000000" pitchFamily="2" charset="2"/>
              </a:rPr>
              <a:t> plan dan strategi </a:t>
            </a:r>
            <a:r>
              <a:rPr lang="en-US" dirty="0" err="1">
                <a:sym typeface="Wingdings" panose="05000000000000000000" pitchFamily="2" charset="2"/>
              </a:rPr>
              <a:t>ketika</a:t>
            </a:r>
            <a:r>
              <a:rPr lang="en-US" dirty="0">
                <a:sym typeface="Wingdings" panose="05000000000000000000" pitchFamily="2" charset="2"/>
              </a:rPr>
              <a:t> di univ lain</a:t>
            </a:r>
          </a:p>
          <a:p>
            <a:pPr lvl="1"/>
            <a:r>
              <a:rPr lang="en-US" dirty="0">
                <a:sym typeface="Wingdings" panose="05000000000000000000" pitchFamily="2" charset="2"/>
              </a:rPr>
              <a:t>Strategi </a:t>
            </a:r>
            <a:r>
              <a:rPr lang="en-US" dirty="0" err="1">
                <a:sym typeface="Wingdings" panose="05000000000000000000" pitchFamily="2" charset="2"/>
              </a:rPr>
              <a:t>perkuliahan</a:t>
            </a:r>
            <a:endParaRPr lang="en-US" dirty="0">
              <a:sym typeface="Wingdings" panose="05000000000000000000" pitchFamily="2" charset="2"/>
            </a:endParaRPr>
          </a:p>
          <a:p>
            <a:pPr lvl="1"/>
            <a:r>
              <a:rPr lang="en-US" dirty="0" err="1">
                <a:sym typeface="Wingdings" panose="05000000000000000000" pitchFamily="2" charset="2"/>
              </a:rPr>
              <a:t>Aktifitas</a:t>
            </a:r>
            <a:r>
              <a:rPr lang="en-US" dirty="0">
                <a:sym typeface="Wingdings" panose="05000000000000000000" pitchFamily="2" charset="2"/>
              </a:rPr>
              <a:t> </a:t>
            </a:r>
            <a:r>
              <a:rPr lang="en-US" dirty="0" err="1">
                <a:sym typeface="Wingdings" panose="05000000000000000000" pitchFamily="2" charset="2"/>
              </a:rPr>
              <a:t>selain</a:t>
            </a:r>
            <a:r>
              <a:rPr lang="en-US" dirty="0">
                <a:sym typeface="Wingdings" panose="05000000000000000000" pitchFamily="2" charset="2"/>
              </a:rPr>
              <a:t> </a:t>
            </a:r>
            <a:r>
              <a:rPr lang="en-US" dirty="0" err="1">
                <a:sym typeface="Wingdings" panose="05000000000000000000" pitchFamily="2" charset="2"/>
              </a:rPr>
              <a:t>kuliah</a:t>
            </a:r>
            <a:endParaRPr lang="en-US" dirty="0">
              <a:sym typeface="Wingdings" panose="05000000000000000000" pitchFamily="2" charset="2"/>
            </a:endParaRPr>
          </a:p>
          <a:p>
            <a:pPr lvl="1"/>
            <a:r>
              <a:rPr lang="en-US" dirty="0" err="1">
                <a:sym typeface="Wingdings" panose="05000000000000000000" pitchFamily="2" charset="2"/>
              </a:rPr>
              <a:t>Keuangan</a:t>
            </a:r>
            <a:endParaRPr lang="en-US" dirty="0">
              <a:sym typeface="Wingdings" panose="05000000000000000000" pitchFamily="2" charset="2"/>
            </a:endParaRPr>
          </a:p>
          <a:p>
            <a:pPr lvl="1"/>
            <a:r>
              <a:rPr lang="en-US" dirty="0">
                <a:sym typeface="Wingdings" panose="05000000000000000000" pitchFamily="2" charset="2"/>
              </a:rPr>
              <a:t>Plan </a:t>
            </a:r>
            <a:r>
              <a:rPr lang="en-US" dirty="0" err="1">
                <a:sym typeface="Wingdings" panose="05000000000000000000" pitchFamily="2" charset="2"/>
              </a:rPr>
              <a:t>setelah</a:t>
            </a:r>
            <a:r>
              <a:rPr lang="en-US" dirty="0">
                <a:sym typeface="Wingdings" panose="05000000000000000000" pitchFamily="2" charset="2"/>
              </a:rPr>
              <a:t> </a:t>
            </a:r>
            <a:r>
              <a:rPr lang="en-US" dirty="0" err="1">
                <a:sym typeface="Wingdings" panose="05000000000000000000" pitchFamily="2" charset="2"/>
              </a:rPr>
              <a:t>selesai</a:t>
            </a:r>
            <a:endParaRPr lang="en-US" dirty="0">
              <a:sym typeface="Wingdings" panose="05000000000000000000" pitchFamily="2" charset="2"/>
            </a:endParaRPr>
          </a:p>
          <a:p>
            <a:pPr lvl="1"/>
            <a:endParaRPr lang="en-US" dirty="0">
              <a:sym typeface="Wingdings" panose="05000000000000000000" pitchFamily="2" charset="2"/>
            </a:endParaRPr>
          </a:p>
          <a:p>
            <a:endParaRPr lang="id-ID" dirty="0"/>
          </a:p>
        </p:txBody>
      </p:sp>
    </p:spTree>
    <p:extLst>
      <p:ext uri="{BB962C8B-B14F-4D97-AF65-F5344CB8AC3E}">
        <p14:creationId xmlns:p14="http://schemas.microsoft.com/office/powerpoint/2010/main" val="367469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B6CC-436B-4751-A675-89F72C7C5C90}"/>
              </a:ext>
            </a:extLst>
          </p:cNvPr>
          <p:cNvSpPr>
            <a:spLocks noGrp="1"/>
          </p:cNvSpPr>
          <p:nvPr>
            <p:ph type="title"/>
          </p:nvPr>
        </p:nvSpPr>
        <p:spPr/>
        <p:txBody>
          <a:bodyPr/>
          <a:lstStyle/>
          <a:p>
            <a:r>
              <a:rPr lang="en-US" dirty="0"/>
              <a:t>BAHASAN</a:t>
            </a:r>
            <a:endParaRPr lang="id-ID" dirty="0"/>
          </a:p>
        </p:txBody>
      </p:sp>
      <p:sp>
        <p:nvSpPr>
          <p:cNvPr id="3" name="Text Placeholder 2">
            <a:extLst>
              <a:ext uri="{FF2B5EF4-FFF2-40B4-BE49-F238E27FC236}">
                <a16:creationId xmlns:a16="http://schemas.microsoft.com/office/drawing/2014/main" id="{7820666D-0130-449F-9438-94C2CA6C35FE}"/>
              </a:ext>
            </a:extLst>
          </p:cNvPr>
          <p:cNvSpPr>
            <a:spLocks noGrp="1"/>
          </p:cNvSpPr>
          <p:nvPr>
            <p:ph type="body" idx="1"/>
          </p:nvPr>
        </p:nvSpPr>
        <p:spPr>
          <a:xfrm>
            <a:off x="5011479" y="1098950"/>
            <a:ext cx="3412496" cy="3471000"/>
          </a:xfrm>
        </p:spPr>
        <p:txBody>
          <a:bodyPr/>
          <a:lstStyle/>
          <a:p>
            <a:r>
              <a:rPr lang="en-US" sz="1600" dirty="0" err="1">
                <a:sym typeface="Wingdings" panose="05000000000000000000" pitchFamily="2" charset="2"/>
              </a:rPr>
              <a:t>Motivasi</a:t>
            </a:r>
            <a:r>
              <a:rPr lang="en-US" sz="1600" dirty="0">
                <a:sym typeface="Wingdings" panose="05000000000000000000" pitchFamily="2" charset="2"/>
              </a:rPr>
              <a:t> </a:t>
            </a:r>
            <a:r>
              <a:rPr lang="en-US" sz="1600" dirty="0" err="1">
                <a:sym typeface="Wingdings" panose="05000000000000000000" pitchFamily="2" charset="2"/>
              </a:rPr>
              <a:t>mengikuti</a:t>
            </a:r>
            <a:r>
              <a:rPr lang="en-US" sz="1600" dirty="0">
                <a:sym typeface="Wingdings" panose="05000000000000000000" pitchFamily="2" charset="2"/>
              </a:rPr>
              <a:t> program</a:t>
            </a:r>
          </a:p>
          <a:p>
            <a:r>
              <a:rPr lang="en-US" sz="1600" dirty="0" err="1">
                <a:sym typeface="Wingdings" panose="05000000000000000000" pitchFamily="2" charset="2"/>
              </a:rPr>
              <a:t>Manfaat</a:t>
            </a:r>
            <a:r>
              <a:rPr lang="en-US" sz="1600" dirty="0">
                <a:sym typeface="Wingdings" panose="05000000000000000000" pitchFamily="2" charset="2"/>
              </a:rPr>
              <a:t> </a:t>
            </a:r>
            <a:r>
              <a:rPr lang="en-US" sz="1600" dirty="0" err="1">
                <a:sym typeface="Wingdings" panose="05000000000000000000" pitchFamily="2" charset="2"/>
              </a:rPr>
              <a:t>mengikuti</a:t>
            </a:r>
            <a:r>
              <a:rPr lang="en-US" sz="1600" dirty="0">
                <a:sym typeface="Wingdings" panose="05000000000000000000" pitchFamily="2" charset="2"/>
              </a:rPr>
              <a:t> program</a:t>
            </a:r>
          </a:p>
          <a:p>
            <a:r>
              <a:rPr lang="en-US" sz="1600" dirty="0" err="1">
                <a:sym typeface="Wingdings" panose="05000000000000000000" pitchFamily="2" charset="2"/>
              </a:rPr>
              <a:t>Bagaimana</a:t>
            </a:r>
            <a:r>
              <a:rPr lang="en-US" sz="1600" dirty="0">
                <a:sym typeface="Wingdings" panose="05000000000000000000" pitchFamily="2" charset="2"/>
              </a:rPr>
              <a:t> </a:t>
            </a:r>
            <a:r>
              <a:rPr lang="en-US" sz="1600" dirty="0" err="1">
                <a:sym typeface="Wingdings" panose="05000000000000000000" pitchFamily="2" charset="2"/>
              </a:rPr>
              <a:t>tujuan</a:t>
            </a:r>
            <a:r>
              <a:rPr lang="en-US" sz="1600" dirty="0">
                <a:sym typeface="Wingdings" panose="05000000000000000000" pitchFamily="2" charset="2"/>
              </a:rPr>
              <a:t> program </a:t>
            </a:r>
            <a:r>
              <a:rPr lang="en-US" sz="1600" dirty="0" err="1">
                <a:sym typeface="Wingdings" panose="05000000000000000000" pitchFamily="2" charset="2"/>
              </a:rPr>
              <a:t>tercapai</a:t>
            </a:r>
            <a:r>
              <a:rPr lang="en-US" sz="1600" dirty="0">
                <a:sym typeface="Wingdings" panose="05000000000000000000" pitchFamily="2" charset="2"/>
              </a:rPr>
              <a:t> </a:t>
            </a:r>
            <a:r>
              <a:rPr lang="en-US" sz="1600" dirty="0" err="1">
                <a:sym typeface="Wingdings" panose="05000000000000000000" pitchFamily="2" charset="2"/>
              </a:rPr>
              <a:t>melalui</a:t>
            </a:r>
            <a:r>
              <a:rPr lang="en-US" sz="1600" dirty="0">
                <a:sym typeface="Wingdings" panose="05000000000000000000" pitchFamily="2" charset="2"/>
              </a:rPr>
              <a:t> </a:t>
            </a:r>
            <a:r>
              <a:rPr lang="en-US" sz="1600" dirty="0" err="1">
                <a:sym typeface="Wingdings" panose="05000000000000000000" pitchFamily="2" charset="2"/>
              </a:rPr>
              <a:t>anda</a:t>
            </a:r>
            <a:endParaRPr lang="en-US" sz="1600" dirty="0">
              <a:sym typeface="Wingdings" panose="05000000000000000000" pitchFamily="2" charset="2"/>
            </a:endParaRPr>
          </a:p>
          <a:p>
            <a:endParaRPr lang="id-ID" dirty="0"/>
          </a:p>
        </p:txBody>
      </p:sp>
      <p:sp>
        <p:nvSpPr>
          <p:cNvPr id="4" name="Text Placeholder 3">
            <a:extLst>
              <a:ext uri="{FF2B5EF4-FFF2-40B4-BE49-F238E27FC236}">
                <a16:creationId xmlns:a16="http://schemas.microsoft.com/office/drawing/2014/main" id="{0FB7046D-FEB5-4338-B97E-938B724008AB}"/>
              </a:ext>
            </a:extLst>
          </p:cNvPr>
          <p:cNvSpPr>
            <a:spLocks noGrp="1"/>
          </p:cNvSpPr>
          <p:nvPr>
            <p:ph type="body" idx="2"/>
          </p:nvPr>
        </p:nvSpPr>
        <p:spPr>
          <a:xfrm>
            <a:off x="719999" y="1098950"/>
            <a:ext cx="4028375" cy="3471000"/>
          </a:xfrm>
        </p:spPr>
        <p:txBody>
          <a:bodyPr/>
          <a:lstStyle/>
          <a:p>
            <a:r>
              <a:rPr lang="en-US" dirty="0"/>
              <a:t>Strategi </a:t>
            </a:r>
            <a:r>
              <a:rPr lang="en-US" dirty="0" err="1"/>
              <a:t>Perkuliahan</a:t>
            </a:r>
            <a:endParaRPr lang="en-US" dirty="0"/>
          </a:p>
          <a:p>
            <a:pPr lvl="1"/>
            <a:r>
              <a:rPr lang="en-US" dirty="0" err="1"/>
              <a:t>Skripsi</a:t>
            </a:r>
            <a:r>
              <a:rPr lang="en-US" dirty="0"/>
              <a:t> (MK yang </a:t>
            </a:r>
            <a:r>
              <a:rPr lang="en-US" dirty="0" err="1"/>
              <a:t>sudah</a:t>
            </a:r>
            <a:r>
              <a:rPr lang="en-US" dirty="0"/>
              <a:t> </a:t>
            </a:r>
            <a:r>
              <a:rPr lang="en-US" dirty="0" err="1"/>
              <a:t>diambil</a:t>
            </a:r>
            <a:r>
              <a:rPr lang="en-US" dirty="0"/>
              <a:t>)</a:t>
            </a:r>
          </a:p>
          <a:p>
            <a:pPr lvl="1"/>
            <a:r>
              <a:rPr lang="en-US" dirty="0"/>
              <a:t>Thesis (MK yang </a:t>
            </a:r>
            <a:r>
              <a:rPr lang="en-US" dirty="0" err="1"/>
              <a:t>akan</a:t>
            </a:r>
            <a:r>
              <a:rPr lang="en-US" dirty="0"/>
              <a:t> </a:t>
            </a:r>
            <a:r>
              <a:rPr lang="en-US" dirty="0" err="1"/>
              <a:t>diambil</a:t>
            </a:r>
            <a:r>
              <a:rPr lang="en-US" dirty="0"/>
              <a:t>)</a:t>
            </a:r>
          </a:p>
          <a:p>
            <a:pPr lvl="1"/>
            <a:r>
              <a:rPr lang="en-US" dirty="0" err="1"/>
              <a:t>Kenapa</a:t>
            </a:r>
            <a:r>
              <a:rPr lang="en-US" dirty="0"/>
              <a:t> </a:t>
            </a:r>
            <a:r>
              <a:rPr lang="en-US" dirty="0" err="1"/>
              <a:t>kok</a:t>
            </a:r>
            <a:r>
              <a:rPr lang="en-US" dirty="0"/>
              <a:t> MK </a:t>
            </a:r>
            <a:r>
              <a:rPr lang="en-US" dirty="0" err="1"/>
              <a:t>nya</a:t>
            </a:r>
            <a:r>
              <a:rPr lang="en-US" dirty="0"/>
              <a:t> </a:t>
            </a:r>
            <a:r>
              <a:rPr lang="en-US" dirty="0" err="1"/>
              <a:t>harus</a:t>
            </a:r>
            <a:r>
              <a:rPr lang="en-US" dirty="0"/>
              <a:t> </a:t>
            </a:r>
            <a:r>
              <a:rPr lang="en-US" dirty="0" err="1"/>
              <a:t>dari</a:t>
            </a:r>
            <a:r>
              <a:rPr lang="en-US" dirty="0"/>
              <a:t> univ lain?</a:t>
            </a:r>
          </a:p>
          <a:p>
            <a:pPr lvl="1"/>
            <a:r>
              <a:rPr lang="en-US" dirty="0" err="1"/>
              <a:t>Kenapa</a:t>
            </a:r>
            <a:r>
              <a:rPr lang="en-US" dirty="0"/>
              <a:t> </a:t>
            </a:r>
            <a:r>
              <a:rPr lang="en-US" dirty="0" err="1"/>
              <a:t>kok</a:t>
            </a:r>
            <a:r>
              <a:rPr lang="en-US" dirty="0"/>
              <a:t> </a:t>
            </a:r>
            <a:r>
              <a:rPr lang="en-US" dirty="0" err="1"/>
              <a:t>harus</a:t>
            </a:r>
            <a:r>
              <a:rPr lang="en-US" dirty="0"/>
              <a:t> di negara A?</a:t>
            </a:r>
          </a:p>
          <a:p>
            <a:pPr lvl="1"/>
            <a:r>
              <a:rPr lang="en-US" dirty="0" err="1"/>
              <a:t>Kenapa</a:t>
            </a:r>
            <a:r>
              <a:rPr lang="en-US" dirty="0"/>
              <a:t> </a:t>
            </a:r>
            <a:r>
              <a:rPr lang="en-US" dirty="0" err="1"/>
              <a:t>kok</a:t>
            </a:r>
            <a:r>
              <a:rPr lang="en-US" dirty="0"/>
              <a:t> </a:t>
            </a:r>
            <a:r>
              <a:rPr lang="en-US" dirty="0" err="1"/>
              <a:t>harus</a:t>
            </a:r>
            <a:r>
              <a:rPr lang="en-US" dirty="0"/>
              <a:t> univ/</a:t>
            </a:r>
            <a:r>
              <a:rPr lang="en-US" dirty="0" err="1"/>
              <a:t>institut</a:t>
            </a:r>
            <a:r>
              <a:rPr lang="en-US" dirty="0"/>
              <a:t> X, </a:t>
            </a:r>
            <a:r>
              <a:rPr lang="en-US" dirty="0" err="1"/>
              <a:t>kenapa</a:t>
            </a:r>
            <a:r>
              <a:rPr lang="en-US" dirty="0"/>
              <a:t> </a:t>
            </a:r>
            <a:r>
              <a:rPr lang="en-US" dirty="0" err="1"/>
              <a:t>kok</a:t>
            </a:r>
            <a:r>
              <a:rPr lang="en-US" dirty="0"/>
              <a:t> </a:t>
            </a:r>
            <a:r>
              <a:rPr lang="en-US" dirty="0" err="1"/>
              <a:t>bukan</a:t>
            </a:r>
            <a:r>
              <a:rPr lang="en-US" dirty="0"/>
              <a:t> univ/</a:t>
            </a:r>
            <a:r>
              <a:rPr lang="en-US" dirty="0" err="1"/>
              <a:t>institut</a:t>
            </a:r>
            <a:r>
              <a:rPr lang="en-US" dirty="0"/>
              <a:t> Y?</a:t>
            </a:r>
          </a:p>
        </p:txBody>
      </p:sp>
    </p:spTree>
    <p:extLst>
      <p:ext uri="{BB962C8B-B14F-4D97-AF65-F5344CB8AC3E}">
        <p14:creationId xmlns:p14="http://schemas.microsoft.com/office/powerpoint/2010/main" val="302175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67FC4E-A435-4CA9-AB7E-4A02764C9334}"/>
              </a:ext>
            </a:extLst>
          </p:cNvPr>
          <p:cNvSpPr/>
          <p:nvPr/>
        </p:nvSpPr>
        <p:spPr>
          <a:xfrm>
            <a:off x="368595" y="815163"/>
            <a:ext cx="8449340" cy="3678865"/>
          </a:xfrm>
          <a:prstGeom prst="rect">
            <a:avLst/>
          </a:prstGeom>
          <a:solidFill>
            <a:srgbClr val="FAFAF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2" name="Title 1">
            <a:extLst>
              <a:ext uri="{FF2B5EF4-FFF2-40B4-BE49-F238E27FC236}">
                <a16:creationId xmlns:a16="http://schemas.microsoft.com/office/drawing/2014/main" id="{3104701B-F480-479A-84C0-EB2C42C13B81}"/>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15580E16-58AB-4920-9AE0-28FC85480389}"/>
              </a:ext>
            </a:extLst>
          </p:cNvPr>
          <p:cNvSpPr>
            <a:spLocks noGrp="1"/>
          </p:cNvSpPr>
          <p:nvPr>
            <p:ph type="body" idx="1"/>
          </p:nvPr>
        </p:nvSpPr>
        <p:spPr/>
        <p:txBody>
          <a:bodyPr/>
          <a:lstStyle/>
          <a:p>
            <a:endParaRPr lang="id-ID" dirty="0"/>
          </a:p>
        </p:txBody>
      </p:sp>
      <p:sp>
        <p:nvSpPr>
          <p:cNvPr id="4" name="Text Placeholder 3">
            <a:extLst>
              <a:ext uri="{FF2B5EF4-FFF2-40B4-BE49-F238E27FC236}">
                <a16:creationId xmlns:a16="http://schemas.microsoft.com/office/drawing/2014/main" id="{E16CA8A9-1B03-4D43-96AA-89ED4215EDD3}"/>
              </a:ext>
            </a:extLst>
          </p:cNvPr>
          <p:cNvSpPr>
            <a:spLocks noGrp="1"/>
          </p:cNvSpPr>
          <p:nvPr>
            <p:ph type="body" idx="2"/>
          </p:nvPr>
        </p:nvSpPr>
        <p:spPr/>
        <p:txBody>
          <a:bodyPr/>
          <a:lstStyle/>
          <a:p>
            <a:endParaRPr lang="id-ID"/>
          </a:p>
        </p:txBody>
      </p:sp>
      <p:pic>
        <p:nvPicPr>
          <p:cNvPr id="7" name="Picture 6">
            <a:extLst>
              <a:ext uri="{FF2B5EF4-FFF2-40B4-BE49-F238E27FC236}">
                <a16:creationId xmlns:a16="http://schemas.microsoft.com/office/drawing/2014/main" id="{A4E39166-CD34-4990-B383-539347B513D2}"/>
              </a:ext>
            </a:extLst>
          </p:cNvPr>
          <p:cNvPicPr>
            <a:picLocks noChangeAspect="1"/>
          </p:cNvPicPr>
          <p:nvPr/>
        </p:nvPicPr>
        <p:blipFill>
          <a:blip r:embed="rId2"/>
          <a:stretch>
            <a:fillRect/>
          </a:stretch>
        </p:blipFill>
        <p:spPr>
          <a:xfrm>
            <a:off x="4667352" y="914400"/>
            <a:ext cx="4076303" cy="1767858"/>
          </a:xfrm>
          <a:prstGeom prst="rect">
            <a:avLst/>
          </a:prstGeom>
        </p:spPr>
      </p:pic>
      <p:pic>
        <p:nvPicPr>
          <p:cNvPr id="9" name="Picture 8">
            <a:extLst>
              <a:ext uri="{FF2B5EF4-FFF2-40B4-BE49-F238E27FC236}">
                <a16:creationId xmlns:a16="http://schemas.microsoft.com/office/drawing/2014/main" id="{71B72569-DE3A-45F7-9948-B70E34024E9A}"/>
              </a:ext>
            </a:extLst>
          </p:cNvPr>
          <p:cNvPicPr>
            <a:picLocks noChangeAspect="1"/>
          </p:cNvPicPr>
          <p:nvPr/>
        </p:nvPicPr>
        <p:blipFill>
          <a:blip r:embed="rId3"/>
          <a:stretch>
            <a:fillRect/>
          </a:stretch>
        </p:blipFill>
        <p:spPr>
          <a:xfrm>
            <a:off x="432390" y="914400"/>
            <a:ext cx="4255053" cy="1727504"/>
          </a:xfrm>
          <a:prstGeom prst="rect">
            <a:avLst/>
          </a:prstGeom>
        </p:spPr>
      </p:pic>
      <p:pic>
        <p:nvPicPr>
          <p:cNvPr id="11" name="Picture 10">
            <a:extLst>
              <a:ext uri="{FF2B5EF4-FFF2-40B4-BE49-F238E27FC236}">
                <a16:creationId xmlns:a16="http://schemas.microsoft.com/office/drawing/2014/main" id="{DFE5FCD9-2AB3-4B12-9E95-2CF33FDA638F}"/>
              </a:ext>
            </a:extLst>
          </p:cNvPr>
          <p:cNvPicPr>
            <a:picLocks noChangeAspect="1"/>
          </p:cNvPicPr>
          <p:nvPr/>
        </p:nvPicPr>
        <p:blipFill>
          <a:blip r:embed="rId4"/>
          <a:stretch>
            <a:fillRect/>
          </a:stretch>
        </p:blipFill>
        <p:spPr>
          <a:xfrm>
            <a:off x="432391" y="2602220"/>
            <a:ext cx="4255053" cy="1767859"/>
          </a:xfrm>
          <a:prstGeom prst="rect">
            <a:avLst/>
          </a:prstGeom>
        </p:spPr>
      </p:pic>
      <p:pic>
        <p:nvPicPr>
          <p:cNvPr id="13" name="Picture 12">
            <a:extLst>
              <a:ext uri="{FF2B5EF4-FFF2-40B4-BE49-F238E27FC236}">
                <a16:creationId xmlns:a16="http://schemas.microsoft.com/office/drawing/2014/main" id="{267231E4-F93A-4111-A6B1-0DB8D12A24F7}"/>
              </a:ext>
            </a:extLst>
          </p:cNvPr>
          <p:cNvPicPr>
            <a:picLocks noChangeAspect="1"/>
          </p:cNvPicPr>
          <p:nvPr/>
        </p:nvPicPr>
        <p:blipFill>
          <a:blip r:embed="rId5"/>
          <a:stretch>
            <a:fillRect/>
          </a:stretch>
        </p:blipFill>
        <p:spPr>
          <a:xfrm>
            <a:off x="4667351" y="2644126"/>
            <a:ext cx="4076303" cy="1659637"/>
          </a:xfrm>
          <a:prstGeom prst="rect">
            <a:avLst/>
          </a:prstGeom>
        </p:spPr>
      </p:pic>
    </p:spTree>
    <p:extLst>
      <p:ext uri="{BB962C8B-B14F-4D97-AF65-F5344CB8AC3E}">
        <p14:creationId xmlns:p14="http://schemas.microsoft.com/office/powerpoint/2010/main" val="260448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2E35-699C-49B3-B6EE-1A8768C0CE0D}"/>
              </a:ext>
            </a:extLst>
          </p:cNvPr>
          <p:cNvSpPr>
            <a:spLocks noGrp="1"/>
          </p:cNvSpPr>
          <p:nvPr>
            <p:ph type="title"/>
          </p:nvPr>
        </p:nvSpPr>
        <p:spPr/>
        <p:txBody>
          <a:bodyPr/>
          <a:lstStyle/>
          <a:p>
            <a:endParaRPr lang="id-ID"/>
          </a:p>
        </p:txBody>
      </p:sp>
      <p:pic>
        <p:nvPicPr>
          <p:cNvPr id="6" name="Picture 5">
            <a:extLst>
              <a:ext uri="{FF2B5EF4-FFF2-40B4-BE49-F238E27FC236}">
                <a16:creationId xmlns:a16="http://schemas.microsoft.com/office/drawing/2014/main" id="{B8C5C3F3-4827-4D51-BBC4-F8D548AB0356}"/>
              </a:ext>
            </a:extLst>
          </p:cNvPr>
          <p:cNvPicPr>
            <a:picLocks noChangeAspect="1"/>
          </p:cNvPicPr>
          <p:nvPr/>
        </p:nvPicPr>
        <p:blipFill>
          <a:blip r:embed="rId2"/>
          <a:stretch>
            <a:fillRect/>
          </a:stretch>
        </p:blipFill>
        <p:spPr>
          <a:xfrm>
            <a:off x="1399565" y="245967"/>
            <a:ext cx="6344869" cy="2571750"/>
          </a:xfrm>
          <a:prstGeom prst="rect">
            <a:avLst/>
          </a:prstGeom>
        </p:spPr>
      </p:pic>
      <p:pic>
        <p:nvPicPr>
          <p:cNvPr id="16" name="Picture 15">
            <a:extLst>
              <a:ext uri="{FF2B5EF4-FFF2-40B4-BE49-F238E27FC236}">
                <a16:creationId xmlns:a16="http://schemas.microsoft.com/office/drawing/2014/main" id="{865BAC65-064A-4399-95CF-D476218C7561}"/>
              </a:ext>
            </a:extLst>
          </p:cNvPr>
          <p:cNvPicPr>
            <a:picLocks noChangeAspect="1"/>
          </p:cNvPicPr>
          <p:nvPr/>
        </p:nvPicPr>
        <p:blipFill>
          <a:blip r:embed="rId3"/>
          <a:stretch>
            <a:fillRect/>
          </a:stretch>
        </p:blipFill>
        <p:spPr>
          <a:xfrm>
            <a:off x="720000" y="2694520"/>
            <a:ext cx="3067478" cy="2029108"/>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F2A4A9ED-12E7-4AB2-9F77-03CD14976722}"/>
              </a:ext>
            </a:extLst>
          </p:cNvPr>
          <p:cNvPicPr>
            <a:picLocks noChangeAspect="1"/>
          </p:cNvPicPr>
          <p:nvPr/>
        </p:nvPicPr>
        <p:blipFill>
          <a:blip r:embed="rId4"/>
          <a:stretch>
            <a:fillRect/>
          </a:stretch>
        </p:blipFill>
        <p:spPr>
          <a:xfrm>
            <a:off x="5424001" y="2691003"/>
            <a:ext cx="2999998" cy="20291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671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6CAA-38C0-4CD4-B6E1-D0DBA71FDCB7}"/>
              </a:ext>
            </a:extLst>
          </p:cNvPr>
          <p:cNvSpPr>
            <a:spLocks noGrp="1"/>
          </p:cNvSpPr>
          <p:nvPr>
            <p:ph type="title"/>
          </p:nvPr>
        </p:nvSpPr>
        <p:spPr/>
        <p:txBody>
          <a:bodyPr/>
          <a:lstStyle/>
          <a:p>
            <a:r>
              <a:rPr lang="en-US" dirty="0"/>
              <a:t>BAHASAN</a:t>
            </a:r>
            <a:endParaRPr lang="id-ID" dirty="0"/>
          </a:p>
        </p:txBody>
      </p:sp>
      <p:sp>
        <p:nvSpPr>
          <p:cNvPr id="3" name="Text Placeholder 2">
            <a:extLst>
              <a:ext uri="{FF2B5EF4-FFF2-40B4-BE49-F238E27FC236}">
                <a16:creationId xmlns:a16="http://schemas.microsoft.com/office/drawing/2014/main" id="{18CBDA38-C5C9-4B24-85EF-0B252A2950AB}"/>
              </a:ext>
            </a:extLst>
          </p:cNvPr>
          <p:cNvSpPr>
            <a:spLocks noGrp="1"/>
          </p:cNvSpPr>
          <p:nvPr>
            <p:ph type="body" idx="1"/>
          </p:nvPr>
        </p:nvSpPr>
        <p:spPr/>
        <p:txBody>
          <a:bodyPr/>
          <a:lstStyle/>
          <a:p>
            <a:r>
              <a:rPr lang="en-US" dirty="0" err="1"/>
              <a:t>Faktor</a:t>
            </a:r>
            <a:r>
              <a:rPr lang="en-US" dirty="0"/>
              <a:t> external </a:t>
            </a:r>
            <a:r>
              <a:rPr lang="en-US" dirty="0" err="1"/>
              <a:t>apa</a:t>
            </a:r>
            <a:r>
              <a:rPr lang="en-US" dirty="0"/>
              <a:t> yang </a:t>
            </a:r>
            <a:r>
              <a:rPr lang="en-US" dirty="0" err="1"/>
              <a:t>akan</a:t>
            </a:r>
            <a:r>
              <a:rPr lang="en-US" dirty="0"/>
              <a:t> </a:t>
            </a:r>
            <a:r>
              <a:rPr lang="en-US" dirty="0" err="1"/>
              <a:t>menghambat</a:t>
            </a:r>
            <a:r>
              <a:rPr lang="en-US" dirty="0"/>
              <a:t> program</a:t>
            </a:r>
          </a:p>
          <a:p>
            <a:endParaRPr lang="id-ID" dirty="0"/>
          </a:p>
        </p:txBody>
      </p:sp>
      <p:sp>
        <p:nvSpPr>
          <p:cNvPr id="4" name="Text Placeholder 3">
            <a:extLst>
              <a:ext uri="{FF2B5EF4-FFF2-40B4-BE49-F238E27FC236}">
                <a16:creationId xmlns:a16="http://schemas.microsoft.com/office/drawing/2014/main" id="{20B3659E-C0B0-48CC-87CA-5BC334EDC529}"/>
              </a:ext>
            </a:extLst>
          </p:cNvPr>
          <p:cNvSpPr>
            <a:spLocks noGrp="1"/>
          </p:cNvSpPr>
          <p:nvPr>
            <p:ph type="body" idx="2"/>
          </p:nvPr>
        </p:nvSpPr>
        <p:spPr/>
        <p:txBody>
          <a:bodyPr/>
          <a:lstStyle/>
          <a:p>
            <a:r>
              <a:rPr lang="en-US" dirty="0" err="1"/>
              <a:t>Terkait</a:t>
            </a:r>
            <a:r>
              <a:rPr lang="en-US" dirty="0"/>
              <a:t> ayah, </a:t>
            </a:r>
            <a:r>
              <a:rPr lang="en-US" dirty="0" err="1"/>
              <a:t>ibu</a:t>
            </a:r>
            <a:r>
              <a:rPr lang="en-US" dirty="0"/>
              <a:t>, </a:t>
            </a:r>
            <a:r>
              <a:rPr lang="en-US" dirty="0" err="1"/>
              <a:t>kakak</a:t>
            </a:r>
            <a:r>
              <a:rPr lang="en-US" dirty="0"/>
              <a:t>, </a:t>
            </a:r>
            <a:r>
              <a:rPr lang="en-US" dirty="0" err="1"/>
              <a:t>adik</a:t>
            </a:r>
            <a:r>
              <a:rPr lang="en-US" dirty="0"/>
              <a:t>, </a:t>
            </a:r>
            <a:r>
              <a:rPr lang="en-US" dirty="0" err="1"/>
              <a:t>nenek</a:t>
            </a:r>
            <a:r>
              <a:rPr lang="en-US" dirty="0"/>
              <a:t>, </a:t>
            </a:r>
            <a:r>
              <a:rPr lang="en-US" dirty="0" err="1"/>
              <a:t>kakek</a:t>
            </a:r>
            <a:r>
              <a:rPr lang="en-US" dirty="0"/>
              <a:t>, </a:t>
            </a:r>
            <a:r>
              <a:rPr lang="en-US" dirty="0" err="1"/>
              <a:t>paman</a:t>
            </a:r>
            <a:r>
              <a:rPr lang="en-US" dirty="0"/>
              <a:t>, </a:t>
            </a:r>
            <a:r>
              <a:rPr lang="en-US" dirty="0" err="1"/>
              <a:t>teman</a:t>
            </a:r>
            <a:r>
              <a:rPr lang="en-US" dirty="0"/>
              <a:t>, </a:t>
            </a:r>
            <a:r>
              <a:rPr lang="en-US" dirty="0" err="1"/>
              <a:t>kerabat</a:t>
            </a:r>
            <a:r>
              <a:rPr lang="en-US" dirty="0"/>
              <a:t>, </a:t>
            </a:r>
            <a:r>
              <a:rPr lang="en-US" dirty="0" err="1"/>
              <a:t>pacar</a:t>
            </a:r>
            <a:r>
              <a:rPr lang="en-US" dirty="0"/>
              <a:t>, </a:t>
            </a:r>
            <a:r>
              <a:rPr lang="en-US" dirty="0" err="1"/>
              <a:t>istri</a:t>
            </a:r>
            <a:r>
              <a:rPr lang="en-US" dirty="0"/>
              <a:t>, </a:t>
            </a:r>
            <a:r>
              <a:rPr lang="en-US" dirty="0" err="1"/>
              <a:t>suami</a:t>
            </a:r>
            <a:r>
              <a:rPr lang="en-US" dirty="0"/>
              <a:t>, </a:t>
            </a:r>
            <a:r>
              <a:rPr lang="en-US" dirty="0" err="1"/>
              <a:t>anak</a:t>
            </a:r>
            <a:r>
              <a:rPr lang="en-US" dirty="0"/>
              <a:t>, ….</a:t>
            </a:r>
          </a:p>
          <a:p>
            <a:endParaRPr lang="en-US" dirty="0"/>
          </a:p>
          <a:p>
            <a:r>
              <a:rPr lang="en-US" dirty="0" err="1"/>
              <a:t>Kelebihan</a:t>
            </a:r>
            <a:r>
              <a:rPr lang="en-US" dirty="0"/>
              <a:t> dan </a:t>
            </a:r>
            <a:r>
              <a:rPr lang="en-US" dirty="0" err="1"/>
              <a:t>kekurangan</a:t>
            </a:r>
            <a:r>
              <a:rPr lang="en-US" dirty="0"/>
              <a:t> </a:t>
            </a:r>
            <a:r>
              <a:rPr lang="en-US" dirty="0" err="1"/>
              <a:t>anda</a:t>
            </a:r>
            <a:r>
              <a:rPr lang="en-US" dirty="0"/>
              <a:t>, </a:t>
            </a:r>
            <a:r>
              <a:rPr lang="en-US" dirty="0" err="1"/>
              <a:t>bagaimana</a:t>
            </a:r>
            <a:r>
              <a:rPr lang="en-US" dirty="0"/>
              <a:t> </a:t>
            </a:r>
            <a:r>
              <a:rPr lang="en-US" dirty="0" err="1"/>
              <a:t>mengatasi</a:t>
            </a:r>
            <a:r>
              <a:rPr lang="en-US" dirty="0"/>
              <a:t> </a:t>
            </a:r>
            <a:r>
              <a:rPr lang="en-US" dirty="0" err="1"/>
              <a:t>kekurangan</a:t>
            </a:r>
            <a:r>
              <a:rPr lang="en-US" dirty="0"/>
              <a:t> </a:t>
            </a:r>
            <a:r>
              <a:rPr lang="en-US" dirty="0" err="1"/>
              <a:t>tersebut</a:t>
            </a:r>
            <a:endParaRPr lang="en-US" dirty="0"/>
          </a:p>
          <a:p>
            <a:endParaRPr lang="en-US" dirty="0"/>
          </a:p>
          <a:p>
            <a:r>
              <a:rPr lang="en-US" dirty="0" err="1"/>
              <a:t>Bagaimana</a:t>
            </a:r>
            <a:r>
              <a:rPr lang="en-US" dirty="0"/>
              <a:t> </a:t>
            </a:r>
            <a:r>
              <a:rPr lang="en-US" dirty="0" err="1"/>
              <a:t>menghadapi</a:t>
            </a:r>
            <a:r>
              <a:rPr lang="en-US" dirty="0"/>
              <a:t> </a:t>
            </a:r>
            <a:r>
              <a:rPr lang="en-US" dirty="0" err="1"/>
              <a:t>permasalahan</a:t>
            </a:r>
            <a:r>
              <a:rPr lang="en-US" dirty="0"/>
              <a:t> </a:t>
            </a:r>
            <a:r>
              <a:rPr lang="en-US" dirty="0" err="1"/>
              <a:t>disana</a:t>
            </a:r>
            <a:r>
              <a:rPr lang="en-US" dirty="0"/>
              <a:t>?</a:t>
            </a:r>
            <a:endParaRPr lang="id-ID" dirty="0"/>
          </a:p>
        </p:txBody>
      </p:sp>
    </p:spTree>
    <p:extLst>
      <p:ext uri="{BB962C8B-B14F-4D97-AF65-F5344CB8AC3E}">
        <p14:creationId xmlns:p14="http://schemas.microsoft.com/office/powerpoint/2010/main" val="188356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CA47D20-E9C6-4398-AEA9-2215F926C191}"/>
              </a:ext>
            </a:extLst>
          </p:cNvPr>
          <p:cNvSpPr>
            <a:spLocks noGrp="1"/>
          </p:cNvSpPr>
          <p:nvPr>
            <p:ph type="body" idx="1"/>
          </p:nvPr>
        </p:nvSpPr>
        <p:spPr>
          <a:xfrm>
            <a:off x="719999" y="1411562"/>
            <a:ext cx="4703095" cy="2673900"/>
          </a:xfrm>
        </p:spPr>
        <p:txBody>
          <a:bodyPr/>
          <a:lstStyle/>
          <a:p>
            <a:r>
              <a:rPr lang="en-US" sz="1800" dirty="0" err="1"/>
              <a:t>Tujuan</a:t>
            </a:r>
            <a:r>
              <a:rPr lang="en-US" sz="1800" dirty="0"/>
              <a:t> </a:t>
            </a:r>
            <a:r>
              <a:rPr lang="en-US" sz="1800" dirty="0" err="1"/>
              <a:t>kita</a:t>
            </a:r>
            <a:r>
              <a:rPr lang="en-US" sz="1800" dirty="0"/>
              <a:t> = </a:t>
            </a:r>
            <a:r>
              <a:rPr lang="en-US" sz="1800" dirty="0" err="1"/>
              <a:t>Tujuan</a:t>
            </a:r>
            <a:r>
              <a:rPr lang="en-US" sz="1800" dirty="0"/>
              <a:t> program IISMA</a:t>
            </a:r>
          </a:p>
          <a:p>
            <a:r>
              <a:rPr lang="en-US" sz="1800" dirty="0"/>
              <a:t>Cari </a:t>
            </a:r>
            <a:r>
              <a:rPr lang="en-US" sz="1800" dirty="0" err="1"/>
              <a:t>tahu</a:t>
            </a:r>
            <a:r>
              <a:rPr lang="en-US" sz="1800" dirty="0"/>
              <a:t> univ </a:t>
            </a:r>
            <a:r>
              <a:rPr lang="en-US" sz="1800" dirty="0" err="1"/>
              <a:t>tujuan</a:t>
            </a:r>
            <a:endParaRPr lang="en-US" sz="1800" dirty="0"/>
          </a:p>
          <a:p>
            <a:pPr lvl="1"/>
            <a:r>
              <a:rPr lang="en-US" sz="1800" dirty="0" err="1"/>
              <a:t>Kelebihan</a:t>
            </a:r>
            <a:endParaRPr lang="en-US" sz="1800" dirty="0"/>
          </a:p>
          <a:p>
            <a:pPr lvl="1"/>
            <a:r>
              <a:rPr lang="en-US" sz="1800" dirty="0" err="1"/>
              <a:t>Manfaat</a:t>
            </a:r>
            <a:endParaRPr lang="en-US" sz="1800" dirty="0"/>
          </a:p>
          <a:p>
            <a:pPr lvl="1"/>
            <a:r>
              <a:rPr lang="en-US" sz="1800" dirty="0" err="1"/>
              <a:t>Dosen</a:t>
            </a:r>
            <a:endParaRPr lang="en-US" sz="1800" dirty="0"/>
          </a:p>
          <a:p>
            <a:pPr lvl="1"/>
            <a:r>
              <a:rPr lang="en-US" sz="1800" dirty="0" err="1"/>
              <a:t>Fokus</a:t>
            </a:r>
            <a:r>
              <a:rPr lang="en-US" sz="1800" dirty="0"/>
              <a:t> </a:t>
            </a:r>
            <a:r>
              <a:rPr lang="en-US" sz="1800" dirty="0" err="1"/>
              <a:t>riset</a:t>
            </a:r>
            <a:endParaRPr lang="en-US" sz="1800" dirty="0"/>
          </a:p>
          <a:p>
            <a:r>
              <a:rPr lang="en-US" sz="1800" dirty="0" err="1"/>
              <a:t>Manfaat</a:t>
            </a:r>
            <a:r>
              <a:rPr lang="en-US" sz="1800" dirty="0"/>
              <a:t> program IISMA </a:t>
            </a:r>
            <a:r>
              <a:rPr lang="en-US" sz="1800" dirty="0" err="1"/>
              <a:t>untuk</a:t>
            </a:r>
            <a:r>
              <a:rPr lang="en-US" sz="1800" dirty="0"/>
              <a:t> </a:t>
            </a:r>
            <a:r>
              <a:rPr lang="en-US" sz="1800" dirty="0" err="1"/>
              <a:t>anda</a:t>
            </a:r>
            <a:endParaRPr lang="en-US" sz="1800" dirty="0"/>
          </a:p>
          <a:p>
            <a:r>
              <a:rPr lang="en-US" sz="1800" dirty="0" err="1"/>
              <a:t>Ceritakan</a:t>
            </a:r>
            <a:r>
              <a:rPr lang="en-US" sz="1800" dirty="0"/>
              <a:t> </a:t>
            </a:r>
            <a:r>
              <a:rPr lang="en-US" sz="1800" dirty="0" err="1"/>
              <a:t>apa</a:t>
            </a:r>
            <a:r>
              <a:rPr lang="en-US" sz="1800" dirty="0"/>
              <a:t> </a:t>
            </a:r>
            <a:r>
              <a:rPr lang="en-US" sz="1800" dirty="0" err="1"/>
              <a:t>adanya</a:t>
            </a:r>
            <a:endParaRPr lang="en-US" sz="1800" dirty="0"/>
          </a:p>
          <a:p>
            <a:r>
              <a:rPr lang="en-US" sz="1800" dirty="0"/>
              <a:t>Be Confident!</a:t>
            </a:r>
          </a:p>
          <a:p>
            <a:endParaRPr lang="id-ID" sz="1800" dirty="0"/>
          </a:p>
        </p:txBody>
      </p:sp>
      <p:sp>
        <p:nvSpPr>
          <p:cNvPr id="12" name="Title 11">
            <a:extLst>
              <a:ext uri="{FF2B5EF4-FFF2-40B4-BE49-F238E27FC236}">
                <a16:creationId xmlns:a16="http://schemas.microsoft.com/office/drawing/2014/main" id="{E65CF861-AB18-4BB2-BCEC-9761A5CF3770}"/>
              </a:ext>
            </a:extLst>
          </p:cNvPr>
          <p:cNvSpPr>
            <a:spLocks noGrp="1"/>
          </p:cNvSpPr>
          <p:nvPr>
            <p:ph type="title"/>
          </p:nvPr>
        </p:nvSpPr>
        <p:spPr/>
        <p:txBody>
          <a:bodyPr/>
          <a:lstStyle/>
          <a:p>
            <a:endParaRPr lang="id-ID" dirty="0"/>
          </a:p>
        </p:txBody>
      </p:sp>
    </p:spTree>
    <p:extLst>
      <p:ext uri="{BB962C8B-B14F-4D97-AF65-F5344CB8AC3E}">
        <p14:creationId xmlns:p14="http://schemas.microsoft.com/office/powerpoint/2010/main" val="296546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pic>
        <p:nvPicPr>
          <p:cNvPr id="39" name="Picture 2">
            <a:extLst>
              <a:ext uri="{FF2B5EF4-FFF2-40B4-BE49-F238E27FC236}">
                <a16:creationId xmlns:a16="http://schemas.microsoft.com/office/drawing/2014/main" id="{999A8C0A-E1CD-40F8-A971-63C72DF14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33" y="0"/>
            <a:ext cx="3073805" cy="4608575"/>
          </a:xfrm>
          <a:prstGeom prst="rect">
            <a:avLst/>
          </a:prstGeom>
          <a:noFill/>
          <a:extLst>
            <a:ext uri="{909E8E84-426E-40DD-AFC4-6F175D3DCCD1}">
              <a14:hiddenFill xmlns:a14="http://schemas.microsoft.com/office/drawing/2010/main">
                <a:solidFill>
                  <a:srgbClr val="FFFFFF"/>
                </a:solidFill>
              </a14:hiddenFill>
            </a:ext>
          </a:extLst>
        </p:spPr>
      </p:pic>
      <p:grpSp>
        <p:nvGrpSpPr>
          <p:cNvPr id="1243" name="Google Shape;1243;p55"/>
          <p:cNvGrpSpPr/>
          <p:nvPr/>
        </p:nvGrpSpPr>
        <p:grpSpPr>
          <a:xfrm>
            <a:off x="2773094" y="153643"/>
            <a:ext cx="472483" cy="482112"/>
            <a:chOff x="7800376" y="840931"/>
            <a:chExt cx="367376" cy="374834"/>
          </a:xfrm>
        </p:grpSpPr>
        <p:grpSp>
          <p:nvGrpSpPr>
            <p:cNvPr id="1244" name="Google Shape;1244;p55"/>
            <p:cNvGrpSpPr/>
            <p:nvPr/>
          </p:nvGrpSpPr>
          <p:grpSpPr>
            <a:xfrm>
              <a:off x="7800376" y="840931"/>
              <a:ext cx="367376" cy="50589"/>
              <a:chOff x="689325" y="440150"/>
              <a:chExt cx="1450933" cy="199800"/>
            </a:xfrm>
          </p:grpSpPr>
          <p:sp>
            <p:nvSpPr>
              <p:cNvPr id="1245" name="Google Shape;1245;p55"/>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5"/>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5"/>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55"/>
            <p:cNvGrpSpPr/>
            <p:nvPr/>
          </p:nvGrpSpPr>
          <p:grpSpPr>
            <a:xfrm>
              <a:off x="7800376" y="1003054"/>
              <a:ext cx="367376" cy="50589"/>
              <a:chOff x="689325" y="440150"/>
              <a:chExt cx="1450933" cy="199800"/>
            </a:xfrm>
          </p:grpSpPr>
          <p:sp>
            <p:nvSpPr>
              <p:cNvPr id="1249" name="Google Shape;1249;p55"/>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55"/>
            <p:cNvGrpSpPr/>
            <p:nvPr/>
          </p:nvGrpSpPr>
          <p:grpSpPr>
            <a:xfrm>
              <a:off x="7800376" y="1165176"/>
              <a:ext cx="367376" cy="50589"/>
              <a:chOff x="689325" y="440150"/>
              <a:chExt cx="1450933" cy="199800"/>
            </a:xfrm>
          </p:grpSpPr>
          <p:sp>
            <p:nvSpPr>
              <p:cNvPr id="1253" name="Google Shape;1253;p55"/>
              <p:cNvSpPr/>
              <p:nvPr/>
            </p:nvSpPr>
            <p:spPr>
              <a:xfrm>
                <a:off x="689325"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5"/>
              <p:cNvSpPr/>
              <p:nvPr/>
            </p:nvSpPr>
            <p:spPr>
              <a:xfrm>
                <a:off x="1314892"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5"/>
              <p:cNvSpPr/>
              <p:nvPr/>
            </p:nvSpPr>
            <p:spPr>
              <a:xfrm>
                <a:off x="1940458" y="440150"/>
                <a:ext cx="199800" cy="19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7" name="Google Shape;1257;p55"/>
          <p:cNvSpPr txBox="1">
            <a:spLocks noGrp="1"/>
          </p:cNvSpPr>
          <p:nvPr>
            <p:ph type="title"/>
          </p:nvPr>
        </p:nvSpPr>
        <p:spPr>
          <a:xfrm>
            <a:off x="3998975" y="478302"/>
            <a:ext cx="3925800" cy="16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THANKS &amp;</a:t>
            </a:r>
            <a:br>
              <a:rPr lang="en" dirty="0"/>
            </a:br>
            <a:r>
              <a:rPr lang="en" dirty="0"/>
              <a:t>GOODLUCK!</a:t>
            </a:r>
            <a:endParaRPr dirty="0"/>
          </a:p>
        </p:txBody>
      </p:sp>
      <p:sp>
        <p:nvSpPr>
          <p:cNvPr id="1258" name="Google Shape;1258;p55"/>
          <p:cNvSpPr txBox="1">
            <a:spLocks noGrp="1"/>
          </p:cNvSpPr>
          <p:nvPr>
            <p:ph type="subTitle" idx="1"/>
          </p:nvPr>
        </p:nvSpPr>
        <p:spPr>
          <a:xfrm>
            <a:off x="3998975" y="2224019"/>
            <a:ext cx="3925800" cy="101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Do you have any questions?</a:t>
            </a:r>
            <a:endParaRPr b="1" dirty="0"/>
          </a:p>
          <a:p>
            <a:pPr marL="0" lvl="0" indent="0" algn="l" rtl="0">
              <a:spcBef>
                <a:spcPts val="0"/>
              </a:spcBef>
              <a:spcAft>
                <a:spcPts val="0"/>
              </a:spcAft>
              <a:buNone/>
            </a:pPr>
            <a:r>
              <a:rPr lang="en-US" dirty="0"/>
              <a:t>yonathansantosa@unika.ac.id</a:t>
            </a:r>
            <a:endParaRPr dirty="0"/>
          </a:p>
          <a:p>
            <a:pPr marL="0" lvl="0" indent="0" algn="l" rtl="0">
              <a:spcBef>
                <a:spcPts val="0"/>
              </a:spcBef>
              <a:spcAft>
                <a:spcPts val="0"/>
              </a:spcAft>
              <a:buNone/>
            </a:pPr>
            <a:r>
              <a:rPr lang="en" dirty="0"/>
              <a:t>+62 896</a:t>
            </a:r>
            <a:r>
              <a:rPr lang="en-US" dirty="0"/>
              <a:t> 2963 0356</a:t>
            </a:r>
            <a:endParaRPr dirty="0"/>
          </a:p>
        </p:txBody>
      </p:sp>
      <p:sp>
        <p:nvSpPr>
          <p:cNvPr id="1259" name="Google Shape;1259;p55"/>
          <p:cNvSpPr/>
          <p:nvPr/>
        </p:nvSpPr>
        <p:spPr>
          <a:xfrm>
            <a:off x="290224" y="4367525"/>
            <a:ext cx="482100" cy="482100"/>
          </a:xfrm>
          <a:prstGeom prst="ellipse">
            <a:avLst/>
          </a:prstGeom>
          <a:gradFill>
            <a:gsLst>
              <a:gs pos="0">
                <a:schemeClr val="dk2"/>
              </a:gs>
              <a:gs pos="65000">
                <a:schemeClr val="accen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25" name="Picture 2">
            <a:extLst>
              <a:ext uri="{FF2B5EF4-FFF2-40B4-BE49-F238E27FC236}">
                <a16:creationId xmlns:a16="http://schemas.microsoft.com/office/drawing/2014/main" id="{CD028084-0C5A-4E01-BC1F-E16CCF00A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437" y="278055"/>
            <a:ext cx="3065214" cy="4595695"/>
          </a:xfrm>
          <a:prstGeom prst="rect">
            <a:avLst/>
          </a:prstGeom>
          <a:noFill/>
          <a:extLst>
            <a:ext uri="{909E8E84-426E-40DD-AFC4-6F175D3DCCD1}">
              <a14:hiddenFill xmlns:a14="http://schemas.microsoft.com/office/drawing/2010/main">
                <a:solidFill>
                  <a:srgbClr val="FFFFFF"/>
                </a:solidFill>
              </a14:hiddenFill>
            </a:ext>
          </a:extLst>
        </p:spPr>
      </p:pic>
      <p:sp>
        <p:nvSpPr>
          <p:cNvPr id="762" name="Google Shape;762;p35"/>
          <p:cNvSpPr txBox="1">
            <a:spLocks noGrp="1"/>
          </p:cNvSpPr>
          <p:nvPr>
            <p:ph type="body" idx="1"/>
          </p:nvPr>
        </p:nvSpPr>
        <p:spPr>
          <a:xfrm>
            <a:off x="720000" y="1411562"/>
            <a:ext cx="3724500" cy="26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solidFill>
                  <a:schemeClr val="lt1"/>
                </a:solidFill>
              </a:rPr>
              <a:t>Dosen</a:t>
            </a:r>
            <a:r>
              <a:rPr lang="en-US" dirty="0">
                <a:solidFill>
                  <a:schemeClr val="lt1"/>
                </a:solidFill>
              </a:rPr>
              <a:t> Fak. </a:t>
            </a:r>
            <a:r>
              <a:rPr lang="en-US" dirty="0" err="1">
                <a:solidFill>
                  <a:schemeClr val="lt1"/>
                </a:solidFill>
              </a:rPr>
              <a:t>Ilmu</a:t>
            </a:r>
            <a:r>
              <a:rPr lang="en-US" dirty="0">
                <a:solidFill>
                  <a:schemeClr val="lt1"/>
                </a:solidFill>
              </a:rPr>
              <a:t> </a:t>
            </a:r>
            <a:r>
              <a:rPr lang="en-US" dirty="0" err="1">
                <a:solidFill>
                  <a:schemeClr val="lt1"/>
                </a:solidFill>
              </a:rPr>
              <a:t>Komputer</a:t>
            </a:r>
            <a:endParaRPr lang="en-US" dirty="0">
              <a:solidFill>
                <a:schemeClr val="lt1"/>
              </a:solidFill>
            </a:endParaRPr>
          </a:p>
          <a:p>
            <a:pPr marL="0" lvl="0" indent="0" algn="l" rtl="0">
              <a:spcBef>
                <a:spcPts val="0"/>
              </a:spcBef>
              <a:spcAft>
                <a:spcPts val="0"/>
              </a:spcAft>
              <a:buNone/>
            </a:pPr>
            <a:r>
              <a:rPr lang="en-US" dirty="0" err="1"/>
              <a:t>Progdi</a:t>
            </a:r>
            <a:r>
              <a:rPr lang="en-US" dirty="0"/>
              <a:t> Teknik </a:t>
            </a:r>
            <a:r>
              <a:rPr lang="en-US" dirty="0" err="1"/>
              <a:t>Informatika</a:t>
            </a:r>
            <a:r>
              <a:rPr lang="en-US" dirty="0"/>
              <a:t> 2020</a:t>
            </a:r>
            <a:endParaRPr lang="en-US" dirty="0">
              <a:solidFill>
                <a:schemeClr val="lt1"/>
              </a:solidFill>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S1 UGM 2010-2014</a:t>
            </a:r>
          </a:p>
          <a:p>
            <a:pPr marL="0" lvl="0" indent="0" algn="l" rtl="0">
              <a:spcBef>
                <a:spcPts val="0"/>
              </a:spcBef>
              <a:spcAft>
                <a:spcPts val="0"/>
              </a:spcAft>
              <a:buNone/>
            </a:pPr>
            <a:r>
              <a:rPr lang="en-US" dirty="0">
                <a:solidFill>
                  <a:schemeClr val="lt1"/>
                </a:solidFill>
              </a:rPr>
              <a:t>Awardee LPDP 2015 – PK59</a:t>
            </a:r>
          </a:p>
          <a:p>
            <a:pPr marL="0" lvl="0" indent="0" algn="l" rtl="0">
              <a:spcBef>
                <a:spcPts val="0"/>
              </a:spcBef>
              <a:spcAft>
                <a:spcPts val="0"/>
              </a:spcAft>
              <a:buNone/>
            </a:pPr>
            <a:r>
              <a:rPr lang="en-US" dirty="0" err="1"/>
              <a:t>Kuliah</a:t>
            </a:r>
            <a:r>
              <a:rPr lang="en-US" dirty="0"/>
              <a:t> S2 di </a:t>
            </a:r>
            <a:r>
              <a:rPr lang="en-US" dirty="0" err="1"/>
              <a:t>Jerman</a:t>
            </a:r>
            <a:r>
              <a:rPr lang="en-US" dirty="0"/>
              <a:t> 2016-2020</a:t>
            </a:r>
          </a:p>
          <a:p>
            <a:pPr marL="0" lvl="0" indent="0" algn="l" rtl="0">
              <a:spcBef>
                <a:spcPts val="0"/>
              </a:spcBef>
              <a:spcAft>
                <a:spcPts val="0"/>
              </a:spcAft>
              <a:buNone/>
            </a:pPr>
            <a:r>
              <a:rPr lang="en-US" dirty="0">
                <a:solidFill>
                  <a:schemeClr val="lt1"/>
                </a:solidFill>
              </a:rPr>
              <a:t>Institute of Informatics</a:t>
            </a:r>
          </a:p>
          <a:p>
            <a:pPr marL="0" lvl="0" indent="0" algn="l" rtl="0">
              <a:spcBef>
                <a:spcPts val="0"/>
              </a:spcBef>
              <a:spcAft>
                <a:spcPts val="0"/>
              </a:spcAft>
              <a:buNone/>
            </a:pPr>
            <a:r>
              <a:rPr lang="en-US" dirty="0"/>
              <a:t>Bonn University</a:t>
            </a:r>
          </a:p>
          <a:p>
            <a:pPr marL="0" lvl="0" indent="0" algn="l" rtl="0">
              <a:spcBef>
                <a:spcPts val="0"/>
              </a:spcBef>
              <a:spcAft>
                <a:spcPts val="0"/>
              </a:spcAft>
              <a:buNone/>
            </a:pPr>
            <a:r>
              <a:rPr lang="en-US" dirty="0">
                <a:solidFill>
                  <a:schemeClr val="lt1"/>
                </a:solidFill>
              </a:rPr>
              <a:t>Germany</a:t>
            </a:r>
            <a:endParaRPr dirty="0">
              <a:solidFill>
                <a:schemeClr val="lt1"/>
              </a:solidFill>
            </a:endParaRPr>
          </a:p>
        </p:txBody>
      </p:sp>
      <p:sp>
        <p:nvSpPr>
          <p:cNvPr id="763" name="Google Shape;763;p35"/>
          <p:cNvSpPr/>
          <p:nvPr/>
        </p:nvSpPr>
        <p:spPr>
          <a:xfrm>
            <a:off x="5033856" y="4235100"/>
            <a:ext cx="1223700" cy="1223700"/>
          </a:xfrm>
          <a:prstGeom prst="ellipse">
            <a:avLst/>
          </a:prstGeom>
          <a:gradFill>
            <a:gsLst>
              <a:gs pos="0">
                <a:schemeClr val="lt1"/>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35"/>
          <p:cNvGrpSpPr/>
          <p:nvPr/>
        </p:nvGrpSpPr>
        <p:grpSpPr>
          <a:xfrm>
            <a:off x="8509489" y="152399"/>
            <a:ext cx="482112" cy="879902"/>
            <a:chOff x="8626339" y="-1"/>
            <a:chExt cx="482112" cy="879902"/>
          </a:xfrm>
        </p:grpSpPr>
        <p:grpSp>
          <p:nvGrpSpPr>
            <p:cNvPr id="765" name="Google Shape;765;p35"/>
            <p:cNvGrpSpPr/>
            <p:nvPr/>
          </p:nvGrpSpPr>
          <p:grpSpPr>
            <a:xfrm rot="5400000">
              <a:off x="8635966" y="407416"/>
              <a:ext cx="879902" cy="65068"/>
              <a:chOff x="689325" y="440150"/>
              <a:chExt cx="2702067" cy="199800"/>
            </a:xfrm>
          </p:grpSpPr>
          <p:sp>
            <p:nvSpPr>
              <p:cNvPr id="766" name="Google Shape;766;p35"/>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35"/>
            <p:cNvGrpSpPr/>
            <p:nvPr/>
          </p:nvGrpSpPr>
          <p:grpSpPr>
            <a:xfrm rot="5400000">
              <a:off x="8427444" y="407416"/>
              <a:ext cx="879902" cy="65068"/>
              <a:chOff x="689325" y="440150"/>
              <a:chExt cx="2702067" cy="199800"/>
            </a:xfrm>
          </p:grpSpPr>
          <p:sp>
            <p:nvSpPr>
              <p:cNvPr id="772" name="Google Shape;772;p35"/>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5"/>
            <p:cNvGrpSpPr/>
            <p:nvPr/>
          </p:nvGrpSpPr>
          <p:grpSpPr>
            <a:xfrm rot="5400000">
              <a:off x="8218922" y="407416"/>
              <a:ext cx="879902" cy="65068"/>
              <a:chOff x="689325" y="440150"/>
              <a:chExt cx="2702067" cy="199800"/>
            </a:xfrm>
          </p:grpSpPr>
          <p:sp>
            <p:nvSpPr>
              <p:cNvPr id="778" name="Google Shape;778;p35"/>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25660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31915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3" name="Google Shape;783;p35"/>
          <p:cNvSpPr txBox="1">
            <a:spLocks noGrp="1"/>
          </p:cNvSpPr>
          <p:nvPr>
            <p:ph type="title"/>
          </p:nvPr>
        </p:nvSpPr>
        <p:spPr>
          <a:xfrm>
            <a:off x="720000" y="387600"/>
            <a:ext cx="50529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Yonathan Santosa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33"/>
          <p:cNvSpPr/>
          <p:nvPr/>
        </p:nvSpPr>
        <p:spPr>
          <a:xfrm>
            <a:off x="825072" y="3080786"/>
            <a:ext cx="807300" cy="807300"/>
          </a:xfrm>
          <a:prstGeom prst="ellipse">
            <a:avLst/>
          </a:prstGeom>
          <a:gradFill>
            <a:gsLst>
              <a:gs pos="0">
                <a:schemeClr val="l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4765322" y="1553964"/>
            <a:ext cx="807300" cy="807300"/>
          </a:xfrm>
          <a:prstGeom prst="ellipse">
            <a:avLst/>
          </a:prstGeom>
          <a:gradFill>
            <a:gsLst>
              <a:gs pos="0">
                <a:schemeClr val="l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4765322" y="3080786"/>
            <a:ext cx="807300" cy="807300"/>
          </a:xfrm>
          <a:prstGeom prst="ellipse">
            <a:avLst/>
          </a:prstGeom>
          <a:gradFill>
            <a:gsLst>
              <a:gs pos="0">
                <a:schemeClr val="l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825072" y="1553964"/>
            <a:ext cx="807300" cy="807300"/>
          </a:xfrm>
          <a:prstGeom prst="ellipse">
            <a:avLst/>
          </a:prstGeom>
          <a:gradFill>
            <a:gsLst>
              <a:gs pos="0">
                <a:schemeClr val="lt1"/>
              </a:gs>
              <a:gs pos="100000">
                <a:schemeClr val="l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txBox="1">
            <a:spLocks noGrp="1"/>
          </p:cNvSpPr>
          <p:nvPr>
            <p:ph type="subTitle" idx="1"/>
          </p:nvPr>
        </p:nvSpPr>
        <p:spPr>
          <a:xfrm>
            <a:off x="1739501" y="1471526"/>
            <a:ext cx="2641500" cy="37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ADMINISTRASI</a:t>
            </a:r>
            <a:endParaRPr dirty="0"/>
          </a:p>
        </p:txBody>
      </p:sp>
      <p:sp>
        <p:nvSpPr>
          <p:cNvPr id="734" name="Google Shape;734;p33"/>
          <p:cNvSpPr txBox="1">
            <a:spLocks noGrp="1"/>
          </p:cNvSpPr>
          <p:nvPr>
            <p:ph type="subTitle" idx="2"/>
          </p:nvPr>
        </p:nvSpPr>
        <p:spPr>
          <a:xfrm>
            <a:off x="1739501" y="1816810"/>
            <a:ext cx="2641500" cy="9263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Transkrip, LOA, </a:t>
            </a:r>
          </a:p>
          <a:p>
            <a:pPr marL="0" lvl="0" indent="0" algn="l" rtl="0">
              <a:spcBef>
                <a:spcPts val="0"/>
              </a:spcBef>
              <a:spcAft>
                <a:spcPts val="0"/>
              </a:spcAft>
              <a:buNone/>
            </a:pPr>
            <a:r>
              <a:rPr lang="en" dirty="0"/>
              <a:t>Surat Rekom., Surat Sehat.,</a:t>
            </a:r>
          </a:p>
          <a:p>
            <a:pPr marL="0" lvl="0" indent="0" algn="l" rtl="0">
              <a:spcBef>
                <a:spcPts val="0"/>
              </a:spcBef>
              <a:spcAft>
                <a:spcPts val="0"/>
              </a:spcAft>
              <a:buNone/>
            </a:pPr>
            <a:r>
              <a:rPr lang="en" dirty="0">
                <a:solidFill>
                  <a:srgbClr val="FFFF00"/>
                </a:solidFill>
              </a:rPr>
              <a:t>Essay</a:t>
            </a:r>
            <a:r>
              <a:rPr lang="en" dirty="0"/>
              <a:t>, dll.</a:t>
            </a:r>
          </a:p>
          <a:p>
            <a:pPr marL="0" lvl="0" indent="0" algn="l" rtl="0">
              <a:spcBef>
                <a:spcPts val="0"/>
              </a:spcBef>
              <a:spcAft>
                <a:spcPts val="0"/>
              </a:spcAft>
              <a:buNone/>
            </a:pPr>
            <a:endParaRPr dirty="0"/>
          </a:p>
        </p:txBody>
      </p:sp>
      <p:sp>
        <p:nvSpPr>
          <p:cNvPr id="735" name="Google Shape;735;p33"/>
          <p:cNvSpPr txBox="1">
            <a:spLocks noGrp="1"/>
          </p:cNvSpPr>
          <p:nvPr>
            <p:ph type="title" idx="6"/>
          </p:nvPr>
        </p:nvSpPr>
        <p:spPr>
          <a:xfrm>
            <a:off x="4784968" y="1688915"/>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03</a:t>
            </a:r>
            <a:endParaRPr>
              <a:solidFill>
                <a:schemeClr val="dk1"/>
              </a:solidFill>
            </a:endParaRPr>
          </a:p>
        </p:txBody>
      </p:sp>
      <p:sp>
        <p:nvSpPr>
          <p:cNvPr id="736" name="Google Shape;736;p33"/>
          <p:cNvSpPr txBox="1">
            <a:spLocks noGrp="1"/>
          </p:cNvSpPr>
          <p:nvPr>
            <p:ph type="title" idx="9"/>
          </p:nvPr>
        </p:nvSpPr>
        <p:spPr>
          <a:xfrm>
            <a:off x="720000" y="387600"/>
            <a:ext cx="65058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PROSES SELEKSI LPDP</a:t>
            </a:r>
            <a:endParaRPr dirty="0"/>
          </a:p>
        </p:txBody>
      </p:sp>
      <p:sp>
        <p:nvSpPr>
          <p:cNvPr id="737" name="Google Shape;737;p33"/>
          <p:cNvSpPr txBox="1">
            <a:spLocks noGrp="1"/>
          </p:cNvSpPr>
          <p:nvPr>
            <p:ph type="title" idx="13"/>
          </p:nvPr>
        </p:nvSpPr>
        <p:spPr>
          <a:xfrm>
            <a:off x="4784975" y="3215748"/>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04</a:t>
            </a:r>
            <a:endParaRPr>
              <a:solidFill>
                <a:schemeClr val="dk1"/>
              </a:solidFill>
            </a:endParaRPr>
          </a:p>
        </p:txBody>
      </p:sp>
      <p:sp>
        <p:nvSpPr>
          <p:cNvPr id="738" name="Google Shape;738;p33"/>
          <p:cNvSpPr txBox="1">
            <a:spLocks noGrp="1"/>
          </p:cNvSpPr>
          <p:nvPr>
            <p:ph type="title"/>
          </p:nvPr>
        </p:nvSpPr>
        <p:spPr>
          <a:xfrm>
            <a:off x="844722" y="1688915"/>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01</a:t>
            </a:r>
            <a:endParaRPr>
              <a:solidFill>
                <a:schemeClr val="dk1"/>
              </a:solidFill>
            </a:endParaRPr>
          </a:p>
        </p:txBody>
      </p:sp>
      <p:sp>
        <p:nvSpPr>
          <p:cNvPr id="739" name="Google Shape;739;p33"/>
          <p:cNvSpPr txBox="1">
            <a:spLocks noGrp="1"/>
          </p:cNvSpPr>
          <p:nvPr>
            <p:ph type="title" idx="3"/>
          </p:nvPr>
        </p:nvSpPr>
        <p:spPr>
          <a:xfrm>
            <a:off x="844722" y="3215736"/>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02</a:t>
            </a:r>
            <a:endParaRPr>
              <a:solidFill>
                <a:schemeClr val="dk1"/>
              </a:solidFill>
            </a:endParaRPr>
          </a:p>
        </p:txBody>
      </p:sp>
      <p:sp>
        <p:nvSpPr>
          <p:cNvPr id="740" name="Google Shape;740;p33"/>
          <p:cNvSpPr txBox="1">
            <a:spLocks noGrp="1"/>
          </p:cNvSpPr>
          <p:nvPr>
            <p:ph type="subTitle" idx="4"/>
          </p:nvPr>
        </p:nvSpPr>
        <p:spPr>
          <a:xfrm>
            <a:off x="1739501" y="2998348"/>
            <a:ext cx="2641500" cy="37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ESSAY</a:t>
            </a:r>
            <a:endParaRPr dirty="0"/>
          </a:p>
        </p:txBody>
      </p:sp>
      <p:sp>
        <p:nvSpPr>
          <p:cNvPr id="741" name="Google Shape;741;p33"/>
          <p:cNvSpPr txBox="1">
            <a:spLocks noGrp="1"/>
          </p:cNvSpPr>
          <p:nvPr>
            <p:ph type="subTitle" idx="5"/>
          </p:nvPr>
        </p:nvSpPr>
        <p:spPr>
          <a:xfrm>
            <a:off x="1739501" y="3343632"/>
            <a:ext cx="2641500" cy="6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the spot </a:t>
            </a:r>
            <a:r>
              <a:rPr lang="en" dirty="0">
                <a:sym typeface="Wingdings" panose="05000000000000000000" pitchFamily="2" charset="2"/>
              </a:rPr>
              <a:t> academic writing</a:t>
            </a:r>
            <a:endParaRPr dirty="0"/>
          </a:p>
        </p:txBody>
      </p:sp>
      <p:sp>
        <p:nvSpPr>
          <p:cNvPr id="742" name="Google Shape;742;p33"/>
          <p:cNvSpPr txBox="1">
            <a:spLocks noGrp="1"/>
          </p:cNvSpPr>
          <p:nvPr>
            <p:ph type="subTitle" idx="7"/>
          </p:nvPr>
        </p:nvSpPr>
        <p:spPr>
          <a:xfrm>
            <a:off x="5679747" y="1471531"/>
            <a:ext cx="2641500" cy="37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7030A0"/>
                </a:solidFill>
              </a:rPr>
              <a:t>WAWANCARA</a:t>
            </a:r>
            <a:endParaRPr dirty="0">
              <a:solidFill>
                <a:srgbClr val="7030A0"/>
              </a:solidFill>
            </a:endParaRPr>
          </a:p>
        </p:txBody>
      </p:sp>
      <p:sp>
        <p:nvSpPr>
          <p:cNvPr id="743" name="Google Shape;743;p33"/>
          <p:cNvSpPr txBox="1">
            <a:spLocks noGrp="1"/>
          </p:cNvSpPr>
          <p:nvPr>
            <p:ph type="subTitle" idx="8"/>
          </p:nvPr>
        </p:nvSpPr>
        <p:spPr>
          <a:xfrm>
            <a:off x="5679747" y="1816810"/>
            <a:ext cx="2641500" cy="6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7030A0"/>
                </a:solidFill>
              </a:rPr>
              <a:t>Dengan 3 interviewer</a:t>
            </a:r>
            <a:endParaRPr dirty="0">
              <a:solidFill>
                <a:srgbClr val="7030A0"/>
              </a:solidFill>
            </a:endParaRPr>
          </a:p>
        </p:txBody>
      </p:sp>
      <p:sp>
        <p:nvSpPr>
          <p:cNvPr id="744" name="Google Shape;744;p33"/>
          <p:cNvSpPr txBox="1">
            <a:spLocks noGrp="1"/>
          </p:cNvSpPr>
          <p:nvPr>
            <p:ph type="subTitle" idx="14"/>
          </p:nvPr>
        </p:nvSpPr>
        <p:spPr>
          <a:xfrm>
            <a:off x="5679747" y="2998348"/>
            <a:ext cx="2641500" cy="37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rPr>
              <a:t>LGD</a:t>
            </a:r>
            <a:endParaRPr dirty="0">
              <a:solidFill>
                <a:schemeClr val="tx1"/>
              </a:solidFill>
            </a:endParaRPr>
          </a:p>
        </p:txBody>
      </p:sp>
      <p:sp>
        <p:nvSpPr>
          <p:cNvPr id="745" name="Google Shape;745;p33"/>
          <p:cNvSpPr txBox="1">
            <a:spLocks noGrp="1"/>
          </p:cNvSpPr>
          <p:nvPr>
            <p:ph type="subTitle" idx="15"/>
          </p:nvPr>
        </p:nvSpPr>
        <p:spPr>
          <a:xfrm>
            <a:off x="5679747" y="3343645"/>
            <a:ext cx="2641500" cy="6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Dengan 12 peserta lainnya,</a:t>
            </a:r>
          </a:p>
          <a:p>
            <a:pPr marL="0" lvl="0" indent="0" algn="l" rtl="0">
              <a:spcBef>
                <a:spcPts val="0"/>
              </a:spcBef>
              <a:spcAft>
                <a:spcPts val="0"/>
              </a:spcAft>
              <a:buNone/>
            </a:pPr>
            <a:r>
              <a:rPr lang="en" dirty="0">
                <a:solidFill>
                  <a:schemeClr val="tx1"/>
                </a:solidFill>
              </a:rPr>
              <a:t>“Pendidikan di Papua”</a:t>
            </a:r>
            <a:endParaRP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44"/>
          <p:cNvSpPr txBox="1">
            <a:spLocks noGrp="1"/>
          </p:cNvSpPr>
          <p:nvPr>
            <p:ph type="title"/>
          </p:nvPr>
        </p:nvSpPr>
        <p:spPr>
          <a:xfrm>
            <a:off x="722375" y="1669417"/>
            <a:ext cx="5714100" cy="22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IISMA ITU PROGRAM APA?</a:t>
            </a:r>
            <a:endParaRPr dirty="0"/>
          </a:p>
        </p:txBody>
      </p:sp>
      <p:sp>
        <p:nvSpPr>
          <p:cNvPr id="4" name="Google Shape;718;p31">
            <a:extLst>
              <a:ext uri="{FF2B5EF4-FFF2-40B4-BE49-F238E27FC236}">
                <a16:creationId xmlns:a16="http://schemas.microsoft.com/office/drawing/2014/main" id="{47BC5A2D-4839-42C0-9C8B-B51B77828826}"/>
              </a:ext>
            </a:extLst>
          </p:cNvPr>
          <p:cNvSpPr txBox="1"/>
          <p:nvPr/>
        </p:nvSpPr>
        <p:spPr>
          <a:xfrm>
            <a:off x="722374" y="164150"/>
            <a:ext cx="5033175" cy="2262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1200" dirty="0">
                <a:solidFill>
                  <a:schemeClr val="accent1"/>
                </a:solidFill>
                <a:latin typeface="Be Vietnam"/>
                <a:ea typeface="Be Vietnam"/>
                <a:cs typeface="Be Vietnam"/>
                <a:sym typeface="Be Vietnam"/>
              </a:rPr>
              <a:t>WORKSHOP IISMA PREPARATION</a:t>
            </a:r>
            <a:endParaRPr lang="id-ID" sz="1200" dirty="0">
              <a:solidFill>
                <a:schemeClr val="accent1"/>
              </a:solidFill>
              <a:latin typeface="Be Vietnam"/>
              <a:ea typeface="Be Vietnam"/>
              <a:cs typeface="Be Vietnam"/>
              <a:sym typeface="Be Vietna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204A8B-FDE9-4127-A830-8BD461779356}"/>
              </a:ext>
            </a:extLst>
          </p:cNvPr>
          <p:cNvSpPr>
            <a:spLocks noGrp="1"/>
          </p:cNvSpPr>
          <p:nvPr>
            <p:ph type="subTitle" idx="1"/>
          </p:nvPr>
        </p:nvSpPr>
        <p:spPr/>
        <p:txBody>
          <a:bodyPr/>
          <a:lstStyle/>
          <a:p>
            <a:endParaRPr lang="id-ID"/>
          </a:p>
        </p:txBody>
      </p:sp>
      <p:sp>
        <p:nvSpPr>
          <p:cNvPr id="3" name="Title 2">
            <a:extLst>
              <a:ext uri="{FF2B5EF4-FFF2-40B4-BE49-F238E27FC236}">
                <a16:creationId xmlns:a16="http://schemas.microsoft.com/office/drawing/2014/main" id="{95FF41D9-72B4-4101-ADE5-2153DE530D6E}"/>
              </a:ext>
            </a:extLst>
          </p:cNvPr>
          <p:cNvSpPr>
            <a:spLocks noGrp="1"/>
          </p:cNvSpPr>
          <p:nvPr>
            <p:ph type="title"/>
          </p:nvPr>
        </p:nvSpPr>
        <p:spPr/>
        <p:txBody>
          <a:bodyPr/>
          <a:lstStyle/>
          <a:p>
            <a:endParaRPr lang="id-ID"/>
          </a:p>
        </p:txBody>
      </p:sp>
      <p:pic>
        <p:nvPicPr>
          <p:cNvPr id="5" name="Picture 4">
            <a:extLst>
              <a:ext uri="{FF2B5EF4-FFF2-40B4-BE49-F238E27FC236}">
                <a16:creationId xmlns:a16="http://schemas.microsoft.com/office/drawing/2014/main" id="{00432E3F-62C6-468B-B914-A00CAD5FDB3E}"/>
              </a:ext>
            </a:extLst>
          </p:cNvPr>
          <p:cNvPicPr>
            <a:picLocks noChangeAspect="1"/>
          </p:cNvPicPr>
          <p:nvPr/>
        </p:nvPicPr>
        <p:blipFill>
          <a:blip r:embed="rId2"/>
          <a:stretch>
            <a:fillRect/>
          </a:stretch>
        </p:blipFill>
        <p:spPr>
          <a:xfrm>
            <a:off x="0" y="302901"/>
            <a:ext cx="9144000" cy="4537698"/>
          </a:xfrm>
          <a:prstGeom prst="rect">
            <a:avLst/>
          </a:prstGeom>
        </p:spPr>
      </p:pic>
    </p:spTree>
    <p:extLst>
      <p:ext uri="{BB962C8B-B14F-4D97-AF65-F5344CB8AC3E}">
        <p14:creationId xmlns:p14="http://schemas.microsoft.com/office/powerpoint/2010/main" val="234868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9" name="Title 8">
            <a:extLst>
              <a:ext uri="{FF2B5EF4-FFF2-40B4-BE49-F238E27FC236}">
                <a16:creationId xmlns:a16="http://schemas.microsoft.com/office/drawing/2014/main" id="{B9432A04-9A94-4B37-AD72-A609E1D5C485}"/>
              </a:ext>
            </a:extLst>
          </p:cNvPr>
          <p:cNvSpPr>
            <a:spLocks noGrp="1"/>
          </p:cNvSpPr>
          <p:nvPr>
            <p:ph type="title"/>
          </p:nvPr>
        </p:nvSpPr>
        <p:spPr/>
        <p:txBody>
          <a:bodyPr/>
          <a:lstStyle/>
          <a:p>
            <a:pPr algn="l"/>
            <a:r>
              <a:rPr lang="id-ID" b="1" i="0" dirty="0">
                <a:effectLst/>
                <a:latin typeface="Montserrat" panose="00000500000000000000" pitchFamily="50" charset="0"/>
              </a:rPr>
              <a:t>Objective, Focus, and Programs</a:t>
            </a:r>
            <a:r>
              <a:rPr lang="en-US" b="1" i="0" dirty="0">
                <a:effectLst/>
                <a:latin typeface="Montserrat" panose="00000500000000000000" pitchFamily="50" charset="0"/>
              </a:rPr>
              <a:t> LPDP</a:t>
            </a:r>
            <a:endParaRPr lang="id-ID" b="1" i="0" dirty="0">
              <a:effectLst/>
              <a:latin typeface="Montserrat" panose="00000500000000000000" pitchFamily="50" charset="0"/>
            </a:endParaRPr>
          </a:p>
        </p:txBody>
      </p:sp>
      <p:sp>
        <p:nvSpPr>
          <p:cNvPr id="15" name="Subtitle 14">
            <a:extLst>
              <a:ext uri="{FF2B5EF4-FFF2-40B4-BE49-F238E27FC236}">
                <a16:creationId xmlns:a16="http://schemas.microsoft.com/office/drawing/2014/main" id="{8635B2FA-CB2E-4F86-861D-63F589F1A96F}"/>
              </a:ext>
            </a:extLst>
          </p:cNvPr>
          <p:cNvSpPr>
            <a:spLocks noGrp="1"/>
          </p:cNvSpPr>
          <p:nvPr>
            <p:ph type="subTitle" idx="1"/>
          </p:nvPr>
        </p:nvSpPr>
        <p:spPr>
          <a:xfrm>
            <a:off x="793897" y="1538177"/>
            <a:ext cx="8031125" cy="2991293"/>
          </a:xfrm>
        </p:spPr>
        <p:txBody>
          <a:bodyPr/>
          <a:lstStyle/>
          <a:p>
            <a:pPr algn="l"/>
            <a:r>
              <a:rPr lang="en-US" sz="1800" dirty="0"/>
              <a:t>The Indonesia Endowment Funds for Education directs its efforts to create future leaders from across fields. The management of the education endowment funds ensures the sustainability of educational programs for future generations as an intergenerational responsibility. In addition, LPDP supports the need for rehabilitation of education facilities damaged by natural disasters.</a:t>
            </a:r>
          </a:p>
          <a:p>
            <a:endParaRPr lang="en-US" sz="1800" dirty="0"/>
          </a:p>
          <a:p>
            <a:pPr algn="l"/>
            <a:r>
              <a:rPr lang="en-US" sz="1800" dirty="0"/>
              <a:t>LPDP focuses on </a:t>
            </a:r>
            <a:r>
              <a:rPr lang="en-US" sz="1800" dirty="0">
                <a:solidFill>
                  <a:srgbClr val="FFFF00"/>
                </a:solidFill>
              </a:rPr>
              <a:t>developing the quality of human resources</a:t>
            </a:r>
            <a:r>
              <a:rPr lang="en-US" sz="1800" dirty="0"/>
              <a:t> in different fields, thereby </a:t>
            </a:r>
            <a:r>
              <a:rPr lang="en-US" sz="1800" dirty="0">
                <a:solidFill>
                  <a:srgbClr val="FFFF00"/>
                </a:solidFill>
              </a:rPr>
              <a:t>supporting the acceleration in the country’s development</a:t>
            </a:r>
            <a:r>
              <a:rPr lang="en-US" sz="1800" dirty="0"/>
              <a:t>. LPDP priorities the following fields of </a:t>
            </a:r>
            <a:r>
              <a:rPr lang="en-US" sz="1800" dirty="0">
                <a:solidFill>
                  <a:srgbClr val="FFFF00"/>
                </a:solidFill>
              </a:rPr>
              <a:t>expertise engineering, science, agriculture, law, economics, finance, medicine, religious affairs, and socio-culture</a:t>
            </a:r>
            <a:r>
              <a:rPr lang="en-US" sz="1800" dirty="0"/>
              <a:t>.</a:t>
            </a:r>
            <a:endParaRPr lang="id-ID" sz="1800" dirty="0"/>
          </a:p>
        </p:txBody>
      </p:sp>
    </p:spTree>
    <p:extLst>
      <p:ext uri="{BB962C8B-B14F-4D97-AF65-F5344CB8AC3E}">
        <p14:creationId xmlns:p14="http://schemas.microsoft.com/office/powerpoint/2010/main" val="265133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a:extLst>
              <a:ext uri="{FF2B5EF4-FFF2-40B4-BE49-F238E27FC236}">
                <a16:creationId xmlns:a16="http://schemas.microsoft.com/office/drawing/2014/main" id="{7F792CD5-F7F1-41C1-AEEE-7199EF2FBCD0}"/>
              </a:ext>
            </a:extLst>
          </p:cNvPr>
          <p:cNvSpPr>
            <a:spLocks noGrp="1"/>
          </p:cNvSpPr>
          <p:nvPr>
            <p:ph type="subTitle" idx="1"/>
          </p:nvPr>
        </p:nvSpPr>
        <p:spPr/>
        <p:txBody>
          <a:bodyPr/>
          <a:lstStyle/>
          <a:p>
            <a:endParaRPr lang="id-ID"/>
          </a:p>
        </p:txBody>
      </p:sp>
      <p:pic>
        <p:nvPicPr>
          <p:cNvPr id="20" name="Picture 19">
            <a:extLst>
              <a:ext uri="{FF2B5EF4-FFF2-40B4-BE49-F238E27FC236}">
                <a16:creationId xmlns:a16="http://schemas.microsoft.com/office/drawing/2014/main" id="{B05A2219-1FF8-4874-ADBB-6B416ABFBDBA}"/>
              </a:ext>
            </a:extLst>
          </p:cNvPr>
          <p:cNvPicPr>
            <a:picLocks noChangeAspect="1"/>
          </p:cNvPicPr>
          <p:nvPr/>
        </p:nvPicPr>
        <p:blipFill>
          <a:blip r:embed="rId2"/>
          <a:stretch>
            <a:fillRect/>
          </a:stretch>
        </p:blipFill>
        <p:spPr>
          <a:xfrm>
            <a:off x="1235235" y="0"/>
            <a:ext cx="6673529" cy="5143500"/>
          </a:xfrm>
          <a:prstGeom prst="rect">
            <a:avLst/>
          </a:prstGeom>
        </p:spPr>
      </p:pic>
    </p:spTree>
    <p:extLst>
      <p:ext uri="{BB962C8B-B14F-4D97-AF65-F5344CB8AC3E}">
        <p14:creationId xmlns:p14="http://schemas.microsoft.com/office/powerpoint/2010/main" val="352525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1"/>
          <p:cNvSpPr txBox="1">
            <a:spLocks noGrp="1"/>
          </p:cNvSpPr>
          <p:nvPr>
            <p:ph type="ctrTitle"/>
          </p:nvPr>
        </p:nvSpPr>
        <p:spPr>
          <a:xfrm>
            <a:off x="722375" y="1446313"/>
            <a:ext cx="4581000" cy="216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ESSAY</a:t>
            </a:r>
            <a:endParaRPr dirty="0"/>
          </a:p>
        </p:txBody>
      </p:sp>
      <p:pic>
        <p:nvPicPr>
          <p:cNvPr id="704" name="Google Shape;704;p31"/>
          <p:cNvPicPr preferRelativeResize="0"/>
          <p:nvPr/>
        </p:nvPicPr>
        <p:blipFill rotWithShape="1">
          <a:blip r:embed="rId3">
            <a:alphaModFix amt="80000"/>
          </a:blip>
          <a:srcRect l="2819" r="66166"/>
          <a:stretch/>
        </p:blipFill>
        <p:spPr>
          <a:xfrm>
            <a:off x="5755550" y="539500"/>
            <a:ext cx="2855840" cy="4604000"/>
          </a:xfrm>
          <a:prstGeom prst="rect">
            <a:avLst/>
          </a:prstGeom>
          <a:noFill/>
          <a:ln>
            <a:noFill/>
          </a:ln>
        </p:spPr>
      </p:pic>
      <p:grpSp>
        <p:nvGrpSpPr>
          <p:cNvPr id="705" name="Google Shape;705;p31"/>
          <p:cNvGrpSpPr/>
          <p:nvPr/>
        </p:nvGrpSpPr>
        <p:grpSpPr>
          <a:xfrm>
            <a:off x="7986519" y="691894"/>
            <a:ext cx="472483" cy="482112"/>
            <a:chOff x="7800376" y="840931"/>
            <a:chExt cx="367376" cy="374834"/>
          </a:xfrm>
        </p:grpSpPr>
        <p:grpSp>
          <p:nvGrpSpPr>
            <p:cNvPr id="706" name="Google Shape;706;p31"/>
            <p:cNvGrpSpPr/>
            <p:nvPr/>
          </p:nvGrpSpPr>
          <p:grpSpPr>
            <a:xfrm>
              <a:off x="7800376" y="840931"/>
              <a:ext cx="367376" cy="50589"/>
              <a:chOff x="689325" y="440150"/>
              <a:chExt cx="1450933" cy="199800"/>
            </a:xfrm>
          </p:grpSpPr>
          <p:sp>
            <p:nvSpPr>
              <p:cNvPr id="707" name="Google Shape;707;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31"/>
            <p:cNvGrpSpPr/>
            <p:nvPr/>
          </p:nvGrpSpPr>
          <p:grpSpPr>
            <a:xfrm>
              <a:off x="7800376" y="1003054"/>
              <a:ext cx="367376" cy="50589"/>
              <a:chOff x="689325" y="440150"/>
              <a:chExt cx="1450933" cy="199800"/>
            </a:xfrm>
          </p:grpSpPr>
          <p:sp>
            <p:nvSpPr>
              <p:cNvPr id="711" name="Google Shape;711;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1"/>
            <p:cNvGrpSpPr/>
            <p:nvPr/>
          </p:nvGrpSpPr>
          <p:grpSpPr>
            <a:xfrm>
              <a:off x="7800376" y="1165176"/>
              <a:ext cx="367376" cy="50589"/>
              <a:chOff x="689325" y="440150"/>
              <a:chExt cx="1450933" cy="199800"/>
            </a:xfrm>
          </p:grpSpPr>
          <p:sp>
            <p:nvSpPr>
              <p:cNvPr id="715" name="Google Shape;715;p31"/>
              <p:cNvSpPr/>
              <p:nvPr/>
            </p:nvSpPr>
            <p:spPr>
              <a:xfrm>
                <a:off x="689325"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1314892"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1940458" y="440150"/>
                <a:ext cx="199800" cy="19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8" name="Google Shape;718;p31"/>
          <p:cNvSpPr txBox="1"/>
          <p:nvPr/>
        </p:nvSpPr>
        <p:spPr>
          <a:xfrm>
            <a:off x="722374" y="164150"/>
            <a:ext cx="5033175" cy="2262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1200" dirty="0">
                <a:solidFill>
                  <a:schemeClr val="accent1"/>
                </a:solidFill>
                <a:latin typeface="Be Vietnam"/>
                <a:ea typeface="Be Vietnam"/>
                <a:cs typeface="Be Vietnam"/>
                <a:sym typeface="Be Vietnam"/>
              </a:rPr>
              <a:t>WORKSHOP IISMA PREPARATION</a:t>
            </a:r>
            <a:endParaRPr lang="id-ID" sz="1200" dirty="0">
              <a:solidFill>
                <a:schemeClr val="accent1"/>
              </a:solidFill>
              <a:latin typeface="Be Vietnam"/>
              <a:ea typeface="Be Vietnam"/>
              <a:cs typeface="Be Vietnam"/>
              <a:sym typeface="Be Vietnam"/>
            </a:endParaRPr>
          </a:p>
        </p:txBody>
      </p:sp>
      <p:sp>
        <p:nvSpPr>
          <p:cNvPr id="3" name="Subtitle 2">
            <a:extLst>
              <a:ext uri="{FF2B5EF4-FFF2-40B4-BE49-F238E27FC236}">
                <a16:creationId xmlns:a16="http://schemas.microsoft.com/office/drawing/2014/main" id="{5476E263-157F-4989-A70B-D531292AE72D}"/>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82097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5" name="Subtitle 14">
            <a:extLst>
              <a:ext uri="{FF2B5EF4-FFF2-40B4-BE49-F238E27FC236}">
                <a16:creationId xmlns:a16="http://schemas.microsoft.com/office/drawing/2014/main" id="{8635B2FA-CB2E-4F86-861D-63F589F1A96F}"/>
              </a:ext>
            </a:extLst>
          </p:cNvPr>
          <p:cNvSpPr>
            <a:spLocks noGrp="1"/>
          </p:cNvSpPr>
          <p:nvPr>
            <p:ph type="body" idx="1"/>
          </p:nvPr>
        </p:nvSpPr>
        <p:spPr>
          <a:xfrm>
            <a:off x="720000" y="1559441"/>
            <a:ext cx="7704000" cy="3010515"/>
          </a:xfrm>
        </p:spPr>
        <p:txBody>
          <a:bodyPr anchor="t"/>
          <a:lstStyle/>
          <a:p>
            <a:pPr marL="152400" indent="0">
              <a:buNone/>
            </a:pPr>
            <a:r>
              <a:rPr lang="en-US" sz="1800" dirty="0" err="1"/>
              <a:t>Dulu</a:t>
            </a:r>
            <a:r>
              <a:rPr lang="en-US" sz="1800" dirty="0"/>
              <a:t> &amp; </a:t>
            </a:r>
            <a:r>
              <a:rPr lang="en-US" sz="1800" dirty="0" err="1"/>
              <a:t>Kini</a:t>
            </a:r>
            <a:endParaRPr lang="en-US" sz="1800" dirty="0"/>
          </a:p>
          <a:p>
            <a:r>
              <a:rPr lang="en-US" sz="1800" dirty="0" err="1"/>
              <a:t>Ketua</a:t>
            </a:r>
            <a:r>
              <a:rPr lang="en-US" sz="1800" dirty="0"/>
              <a:t> </a:t>
            </a:r>
            <a:r>
              <a:rPr lang="en-US" sz="1800" dirty="0" err="1"/>
              <a:t>Remaja</a:t>
            </a:r>
            <a:r>
              <a:rPr lang="en-US" sz="1800" dirty="0"/>
              <a:t> GKJTU </a:t>
            </a:r>
            <a:r>
              <a:rPr lang="en-US" sz="1800" dirty="0" err="1"/>
              <a:t>Srondol</a:t>
            </a:r>
            <a:endParaRPr lang="en-US" sz="1800" dirty="0"/>
          </a:p>
          <a:p>
            <a:r>
              <a:rPr lang="en-US" sz="1800" dirty="0" err="1"/>
              <a:t>Organisasi</a:t>
            </a:r>
            <a:r>
              <a:rPr lang="en-US" sz="1800" dirty="0"/>
              <a:t> </a:t>
            </a:r>
            <a:r>
              <a:rPr lang="en-US" sz="1800" dirty="0" err="1"/>
              <a:t>Himpunan</a:t>
            </a:r>
            <a:r>
              <a:rPr lang="en-US" sz="1800" dirty="0"/>
              <a:t> </a:t>
            </a:r>
            <a:r>
              <a:rPr lang="en-US" sz="1800" dirty="0" err="1"/>
              <a:t>Mahasiswa</a:t>
            </a:r>
            <a:r>
              <a:rPr lang="en-US" sz="1800" dirty="0"/>
              <a:t> </a:t>
            </a:r>
            <a:r>
              <a:rPr lang="en-US" sz="1800" dirty="0" err="1"/>
              <a:t>Ilmu</a:t>
            </a:r>
            <a:r>
              <a:rPr lang="en-US" sz="1800" dirty="0"/>
              <a:t> </a:t>
            </a:r>
            <a:r>
              <a:rPr lang="en-US" sz="1800" dirty="0" err="1"/>
              <a:t>Komputer</a:t>
            </a:r>
            <a:r>
              <a:rPr lang="en-US" sz="1800" dirty="0"/>
              <a:t> UGM</a:t>
            </a:r>
          </a:p>
          <a:p>
            <a:pPr marL="152400" indent="0">
              <a:buNone/>
            </a:pPr>
            <a:endParaRPr lang="en-US" sz="1800" dirty="0"/>
          </a:p>
          <a:p>
            <a:pPr marL="152400" indent="0">
              <a:buNone/>
            </a:pPr>
            <a:r>
              <a:rPr lang="en-US" sz="1800" dirty="0"/>
              <a:t>Isi</a:t>
            </a:r>
          </a:p>
          <a:p>
            <a:r>
              <a:rPr lang="en-US" sz="1800" dirty="0"/>
              <a:t>Problem</a:t>
            </a:r>
          </a:p>
          <a:p>
            <a:r>
              <a:rPr lang="en-US" sz="1800" dirty="0" err="1"/>
              <a:t>Kesulitan</a:t>
            </a:r>
            <a:endParaRPr lang="en-US" sz="1800" dirty="0"/>
          </a:p>
          <a:p>
            <a:r>
              <a:rPr lang="en-US" sz="1800" dirty="0"/>
              <a:t>Solusi</a:t>
            </a:r>
          </a:p>
          <a:p>
            <a:r>
              <a:rPr lang="en-US" sz="1800" dirty="0" err="1"/>
              <a:t>Bentuk</a:t>
            </a:r>
            <a:r>
              <a:rPr lang="en-US" sz="1800" dirty="0"/>
              <a:t> </a:t>
            </a:r>
            <a:r>
              <a:rPr lang="en-US" sz="1800" dirty="0" err="1"/>
              <a:t>kontribusi</a:t>
            </a:r>
            <a:endParaRPr lang="en-US" sz="1800" dirty="0"/>
          </a:p>
        </p:txBody>
      </p:sp>
      <p:sp>
        <p:nvSpPr>
          <p:cNvPr id="9" name="Title 8">
            <a:extLst>
              <a:ext uri="{FF2B5EF4-FFF2-40B4-BE49-F238E27FC236}">
                <a16:creationId xmlns:a16="http://schemas.microsoft.com/office/drawing/2014/main" id="{B9432A04-9A94-4B37-AD72-A609E1D5C485}"/>
              </a:ext>
            </a:extLst>
          </p:cNvPr>
          <p:cNvSpPr>
            <a:spLocks noGrp="1"/>
          </p:cNvSpPr>
          <p:nvPr>
            <p:ph type="title"/>
          </p:nvPr>
        </p:nvSpPr>
        <p:spPr/>
        <p:txBody>
          <a:bodyPr/>
          <a:lstStyle/>
          <a:p>
            <a:r>
              <a:rPr lang="en-US" dirty="0"/>
              <a:t>ESSAY - </a:t>
            </a:r>
            <a:r>
              <a:rPr lang="fi-FI" dirty="0"/>
              <a:t>KONTRIBUSIKU DULU, KINI, DAN NANTI</a:t>
            </a:r>
            <a:endParaRPr lang="id-ID" dirty="0"/>
          </a:p>
        </p:txBody>
      </p:sp>
    </p:spTree>
    <p:extLst>
      <p:ext uri="{BB962C8B-B14F-4D97-AF65-F5344CB8AC3E}">
        <p14:creationId xmlns:p14="http://schemas.microsoft.com/office/powerpoint/2010/main" val="2750042214"/>
      </p:ext>
    </p:extLst>
  </p:cSld>
  <p:clrMapOvr>
    <a:masterClrMapping/>
  </p:clrMapOvr>
</p:sld>
</file>

<file path=ppt/theme/theme1.xml><?xml version="1.0" encoding="utf-8"?>
<a:theme xmlns:a="http://schemas.openxmlformats.org/drawingml/2006/main" name="Project Achievement Portfolio by Slidesgo">
  <a:themeElements>
    <a:clrScheme name="Simple Light">
      <a:dk1>
        <a:srgbClr val="2B2B2D"/>
      </a:dk1>
      <a:lt1>
        <a:srgbClr val="FFFFFF"/>
      </a:lt1>
      <a:dk2>
        <a:srgbClr val="F57620"/>
      </a:dk2>
      <a:lt2>
        <a:srgbClr val="66D9BC"/>
      </a:lt2>
      <a:accent1>
        <a:srgbClr val="FAA87D"/>
      </a:accent1>
      <a:accent2>
        <a:srgbClr val="2FB08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507</Words>
  <Application>Microsoft Office PowerPoint</Application>
  <PresentationFormat>On-screen Show (16:9)</PresentationFormat>
  <Paragraphs>120</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Fredoka One</vt:lpstr>
      <vt:lpstr>Palanquin Dark</vt:lpstr>
      <vt:lpstr>Montserrat</vt:lpstr>
      <vt:lpstr>Roboto Condensed Light</vt:lpstr>
      <vt:lpstr>Be Vietnam</vt:lpstr>
      <vt:lpstr>Arial</vt:lpstr>
      <vt:lpstr>Project Achievement Portfolio by Slidesgo</vt:lpstr>
      <vt:lpstr>SHARING PENGALAMAN MENDAFTAR BEASISWA</vt:lpstr>
      <vt:lpstr>Yonathan Santosa</vt:lpstr>
      <vt:lpstr>03</vt:lpstr>
      <vt:lpstr>IISMA ITU PROGRAM APA?</vt:lpstr>
      <vt:lpstr>PowerPoint Presentation</vt:lpstr>
      <vt:lpstr>Objective, Focus, and Programs LPDP</vt:lpstr>
      <vt:lpstr>PowerPoint Presentation</vt:lpstr>
      <vt:lpstr>ESSAY</vt:lpstr>
      <vt:lpstr>ESSAY - KONTRIBUSIKU DULU, KINI, DAN NANTI</vt:lpstr>
      <vt:lpstr>ESSAY - KONTRIBUSIKU DULU, KINI, DAN NANTI</vt:lpstr>
      <vt:lpstr>WAWANCARA</vt:lpstr>
      <vt:lpstr>PANEL INTERVIEWER</vt:lpstr>
      <vt:lpstr>BAHASAN</vt:lpstr>
      <vt:lpstr>BAHASAN</vt:lpstr>
      <vt:lpstr>PowerPoint Presentation</vt:lpstr>
      <vt:lpstr>PowerPoint Presentation</vt:lpstr>
      <vt:lpstr>BAHASAN</vt:lpstr>
      <vt:lpstr>PowerPoint Presentation</vt:lpstr>
      <vt:lpstr>THANKS &amp; GOODLUCK!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PENGALAMAN MENDAFTAR BEASISWA</dc:title>
  <dc:creator>Yonathan Santosa</dc:creator>
  <cp:lastModifiedBy>yonathan santosa</cp:lastModifiedBy>
  <cp:revision>10</cp:revision>
  <dcterms:modified xsi:type="dcterms:W3CDTF">2022-03-14T09:27:24Z</dcterms:modified>
</cp:coreProperties>
</file>