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EC50-E173-4AE4-90F4-3F2924ADDBC8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720-5FDC-4042-B3A1-B0D7D65EA8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681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EC50-E173-4AE4-90F4-3F2924ADDBC8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720-5FDC-4042-B3A1-B0D7D65EA8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123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EC50-E173-4AE4-90F4-3F2924ADDBC8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720-5FDC-4042-B3A1-B0D7D65EA8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272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EC50-E173-4AE4-90F4-3F2924ADDBC8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720-5FDC-4042-B3A1-B0D7D65EA8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81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EC50-E173-4AE4-90F4-3F2924ADDBC8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720-5FDC-4042-B3A1-B0D7D65EA8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583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EC50-E173-4AE4-90F4-3F2924ADDBC8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720-5FDC-4042-B3A1-B0D7D65EA8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624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EC50-E173-4AE4-90F4-3F2924ADDBC8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720-5FDC-4042-B3A1-B0D7D65EA8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226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EC50-E173-4AE4-90F4-3F2924ADDBC8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720-5FDC-4042-B3A1-B0D7D65EA8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427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EC50-E173-4AE4-90F4-3F2924ADDBC8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720-5FDC-4042-B3A1-B0D7D65EA8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42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EC50-E173-4AE4-90F4-3F2924ADDBC8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720-5FDC-4042-B3A1-B0D7D65EA8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761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EC50-E173-4AE4-90F4-3F2924ADDBC8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720-5FDC-4042-B3A1-B0D7D65EA8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457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3EC50-E173-4AE4-90F4-3F2924ADDBC8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F7720-5FDC-4042-B3A1-B0D7D65EA8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067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4104456"/>
          </a:xfrm>
        </p:spPr>
        <p:txBody>
          <a:bodyPr>
            <a:noAutofit/>
          </a:bodyPr>
          <a:lstStyle/>
          <a:p>
            <a:r>
              <a:rPr lang="id-ID" sz="4800" dirty="0" smtClean="0"/>
              <a:t>PEMAAFAN DALAM KELUARGA</a:t>
            </a:r>
            <a:br>
              <a:rPr lang="id-ID" sz="4800" dirty="0" smtClean="0"/>
            </a:br>
            <a:r>
              <a:rPr lang="id-ID" sz="4800" dirty="0" smtClean="0"/>
              <a:t/>
            </a:r>
            <a:br>
              <a:rPr lang="id-ID" sz="4800" dirty="0" smtClean="0"/>
            </a:br>
            <a:r>
              <a:rPr lang="id-ID" sz="4800" dirty="0" smtClean="0"/>
              <a:t>Y. Bagus Wismanto</a:t>
            </a:r>
            <a:r>
              <a:rPr lang="id-ID" sz="4800" dirty="0"/>
              <a:t/>
            </a:r>
            <a:br>
              <a:rPr lang="id-ID" sz="4800" dirty="0"/>
            </a:br>
            <a:r>
              <a:rPr lang="id-ID" sz="3600" dirty="0" smtClean="0"/>
              <a:t>Semarang, 20 Nopember 2020</a:t>
            </a:r>
            <a:r>
              <a:rPr lang="id-ID" sz="4800" dirty="0" smtClean="0"/>
              <a:t/>
            </a:r>
            <a:br>
              <a:rPr lang="id-ID" sz="4800" dirty="0" smtClean="0"/>
            </a:b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8758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Keluarga dalam Sistem Sos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AutoShape 4" descr="Keluarga dalam Sistem Sosia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AutoShape 6" descr="Keluarga dalam Sistem Sosia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2056" name="Picture 8" descr="Keluarga Indonesia Alami Kondisi Dilematis' | Republika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323" y="229957"/>
            <a:ext cx="5256584" cy="352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8512" y="3954913"/>
            <a:ext cx="80636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Keluarga mestinya seperti gambar di atas, saling bergandengan satu sama lain, dan orang tua mendampingi di kanan dan kiri.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8512" y="5524573"/>
            <a:ext cx="80636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Tidak semua keluarga seperti yang diharapkan bersama.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57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ejam! Nenek Aceh digorok Anak Kandung Sendiri Karena Tak Beri Rp 20 Ribu -  LIDIK.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498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5268" y="2132856"/>
            <a:ext cx="8293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Penelitian (wawancara dan tes) terhadap 4 anak menunjukkan bahwa mereka adalah kurban dari ketidak berfungsinya keluarga.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5" y="3702516"/>
            <a:ext cx="8293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Empat (4) anak tsb terlibat : 1 Pembunuhan; 3 lainnya ada kasus persetubuhan dg anak dibawah umur.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Dugaan Pencabulan Anak di Sukamaju : Keluarga Korban Desak Polisi Tangkap  Pelaku Cabu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AutoShape 6" descr="Dugaan Pencabulan Anak di Sukamaju : Keluarga Korban Desak Polisi Tangkap  Pelaku Cabu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582" y="280659"/>
            <a:ext cx="267652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8203" y="5288340"/>
            <a:ext cx="82931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Orang akan mengatakan bahwa anak-anak tersebut bersalah !!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7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427" y="404664"/>
            <a:ext cx="82931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Ekologi Model (Bronfenbrenner, 1974, 1979, 1994; Jenson &amp; Faser, 2006) menunjuk pd teori yang berfokus pada proses lingkungan yang berpngaruh terhadap perkembangan, dalam perjalanan hidup manusia.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116" y="3356992"/>
            <a:ext cx="82931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Perkembangan secara pisik, sosial dan emosional adalah dampak dari interaksi antara karakter individu dan lingkungan, termasuk  di dalamnya adalah keluarga, peer, sekolah dan komunitasnya.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4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427" y="404664"/>
            <a:ext cx="82931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Ke 4 anak tsb berasal dari keluarga yang tidak utuh (2 bercerai dan 2 anak dg ayah yg  bekerja di tempat yg jauh dan hanya pulang sesekali)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068960"/>
            <a:ext cx="8293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Ke 4 anak tersebut adalah kurban dari para orangtua yang tidak dapat mengasuh anak dengan benar.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5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20 Pasangan Artis yang Jalani Ramadan Pertama Sebagai Suami Ist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62" y="332656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11 Potret Pasangan Suami Istri yang Cinlok di Lokasi Syuting | Popmama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0338"/>
            <a:ext cx="57150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17" y="3429000"/>
            <a:ext cx="57150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61348" y="3607569"/>
            <a:ext cx="30826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Apakah Pasangan tersebut tanpa </a:t>
            </a:r>
          </a:p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masalah ???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4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640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Kunci pemaafan dalam keluarga adalah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Kesadaran akan keterbatasan manusia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Kesadaran bahwa setiap manusia berbeda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Setiap manusia sangat mungkin berbuat kesalahan</a:t>
            </a:r>
          </a:p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2. Cinta kepada keluarga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Kesediaan memberikan segalanya untuk yang dicintai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2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6000" dirty="0" smtClean="0">
                <a:latin typeface="Kristen ITC" pitchFamily="66" charset="0"/>
              </a:rPr>
              <a:t>Sekian</a:t>
            </a:r>
            <a:endParaRPr lang="id-ID" sz="60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pribadi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Nama 	: Y. Bagus Wismanto</a:t>
            </a:r>
          </a:p>
          <a:p>
            <a:r>
              <a:rPr lang="id-ID" dirty="0" smtClean="0"/>
              <a:t>Lahir	: 05 Desember 1958</a:t>
            </a:r>
          </a:p>
          <a:p>
            <a:r>
              <a:rPr lang="id-ID" dirty="0" smtClean="0"/>
              <a:t>Pendidikan : S1 hingga S3 Psikologi UGM</a:t>
            </a:r>
          </a:p>
          <a:p>
            <a:r>
              <a:rPr lang="id-ID" dirty="0" smtClean="0"/>
              <a:t>Karya	: 1985 – Sekarang di Fak. Psikologi - Unika Soegijapranata</a:t>
            </a:r>
          </a:p>
          <a:p>
            <a:r>
              <a:rPr lang="id-ID" dirty="0" smtClean="0"/>
              <a:t>Anak 	: 3 Putri (2 orang cucu)</a:t>
            </a:r>
          </a:p>
          <a:p>
            <a:r>
              <a:rPr lang="id-ID" dirty="0" smtClean="0"/>
              <a:t>Alamat	: Jl. </a:t>
            </a:r>
            <a:r>
              <a:rPr lang="id-ID" smtClean="0"/>
              <a:t>Satrio Wibowo </a:t>
            </a:r>
            <a:r>
              <a:rPr lang="id-ID" dirty="0" smtClean="0"/>
              <a:t>I no 9, </a:t>
            </a:r>
            <a:r>
              <a:rPr lang="id-ID" smtClean="0"/>
              <a:t>Tlogosari – Semarang.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617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233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PEMAAFAN DALAM KELUARGA  Y. Bagus Wismanto Semarang, 20 Nopember 2020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Sekian</vt:lpstr>
      <vt:lpstr>Data pribadi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2020-11-18T00:04:41Z</dcterms:created>
  <dcterms:modified xsi:type="dcterms:W3CDTF">2021-02-09T02:05:46Z</dcterms:modified>
</cp:coreProperties>
</file>