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67" r:id="rId4"/>
    <p:sldId id="283" r:id="rId5"/>
    <p:sldId id="287" r:id="rId6"/>
    <p:sldId id="285" r:id="rId7"/>
    <p:sldId id="286" r:id="rId8"/>
    <p:sldId id="279" r:id="rId9"/>
    <p:sldId id="288" r:id="rId10"/>
    <p:sldId id="289" r:id="rId11"/>
    <p:sldId id="290" r:id="rId12"/>
    <p:sldId id="268" r:id="rId13"/>
    <p:sldId id="303" r:id="rId14"/>
    <p:sldId id="261" r:id="rId15"/>
    <p:sldId id="304" r:id="rId16"/>
    <p:sldId id="296" r:id="rId17"/>
    <p:sldId id="262" r:id="rId18"/>
    <p:sldId id="297" r:id="rId19"/>
    <p:sldId id="302" r:id="rId20"/>
    <p:sldId id="298" r:id="rId21"/>
    <p:sldId id="301" r:id="rId22"/>
    <p:sldId id="300" r:id="rId23"/>
    <p:sldId id="263" r:id="rId24"/>
    <p:sldId id="305" r:id="rId25"/>
    <p:sldId id="306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ka:Documents:data%20bi%20AEC%20unggul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ka:Documents:data%20bi%20AEC%20unggulan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ka:Documents:data%20bi%20AEC%20unggulan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ka:Documents:data%20bi%20AEC%20unggulan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019608780520082"/>
                  <c:y val="-0.217264407451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Sheet1!$J$43:$J$51</c:f>
              <c:strCache>
                <c:ptCount val="9"/>
                <c:pt idx="0">
                  <c:v>Pariwisata</c:v>
                </c:pt>
                <c:pt idx="1">
                  <c:v>batik</c:v>
                </c:pt>
                <c:pt idx="2">
                  <c:v>Handycraft</c:v>
                </c:pt>
                <c:pt idx="3">
                  <c:v>produk pertanian</c:v>
                </c:pt>
                <c:pt idx="4">
                  <c:v>produk peternakan</c:v>
                </c:pt>
                <c:pt idx="5">
                  <c:v>mebel</c:v>
                </c:pt>
                <c:pt idx="6">
                  <c:v>Konveksi</c:v>
                </c:pt>
                <c:pt idx="7">
                  <c:v>makanan minuman</c:v>
                </c:pt>
                <c:pt idx="8">
                  <c:v>lain-lain</c:v>
                </c:pt>
              </c:strCache>
            </c:strRef>
          </c:cat>
          <c:val>
            <c:numRef>
              <c:f>Sheet1!$K$43:$K$51</c:f>
              <c:numCache>
                <c:formatCode>General</c:formatCode>
                <c:ptCount val="9"/>
                <c:pt idx="0">
                  <c:v>21.0</c:v>
                </c:pt>
                <c:pt idx="1">
                  <c:v>33.0</c:v>
                </c:pt>
                <c:pt idx="2">
                  <c:v>17.0</c:v>
                </c:pt>
                <c:pt idx="3">
                  <c:v>36.0</c:v>
                </c:pt>
                <c:pt idx="4">
                  <c:v>17.0</c:v>
                </c:pt>
                <c:pt idx="5">
                  <c:v>7.0</c:v>
                </c:pt>
                <c:pt idx="6">
                  <c:v>10.0</c:v>
                </c:pt>
                <c:pt idx="7">
                  <c:v>25.0</c:v>
                </c:pt>
                <c:pt idx="8">
                  <c:v>30.0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Nilai Ekspor Produk</a:t>
            </a:r>
            <a:r>
              <a:rPr lang="en-US" baseline="0"/>
              <a:t> Industri Unggulan Jateng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Sheet3!$B$26</c:f>
              <c:strCache>
                <c:ptCount val="1"/>
                <c:pt idx="0">
                  <c:v>Minuman</c:v>
                </c:pt>
              </c:strCache>
            </c:strRef>
          </c:tx>
          <c:invertIfNegative val="0"/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Sheet3!$C$26:$H$26</c:f>
              <c:numCache>
                <c:formatCode>_(* #,##0_);_(* \(#,##0\);_(* "-"_);_(@_)</c:formatCode>
                <c:ptCount val="6"/>
                <c:pt idx="0">
                  <c:v>3.692145E6</c:v>
                </c:pt>
                <c:pt idx="1">
                  <c:v>1.745648E6</c:v>
                </c:pt>
                <c:pt idx="2">
                  <c:v>797657.0</c:v>
                </c:pt>
                <c:pt idx="3">
                  <c:v>2.400467E6</c:v>
                </c:pt>
                <c:pt idx="4">
                  <c:v>1.940803E6</c:v>
                </c:pt>
                <c:pt idx="5">
                  <c:v>1.928248E6</c:v>
                </c:pt>
              </c:numCache>
            </c:numRef>
          </c:val>
        </c:ser>
        <c:ser>
          <c:idx val="1"/>
          <c:order val="1"/>
          <c:tx>
            <c:strRef>
              <c:f>Sheet3!$B$27</c:f>
              <c:strCache>
                <c:ptCount val="1"/>
                <c:pt idx="0">
                  <c:v>pengolahan tembakau</c:v>
                </c:pt>
              </c:strCache>
            </c:strRef>
          </c:tx>
          <c:invertIfNegative val="0"/>
          <c:dLbls>
            <c:delete val="1"/>
          </c:dLbls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Sheet3!$C$27:$H$27</c:f>
              <c:numCache>
                <c:formatCode>_(* #,##0_);_(* \(#,##0\);_(* "-"_);_(@_)</c:formatCode>
                <c:ptCount val="6"/>
                <c:pt idx="0">
                  <c:v>622366.0</c:v>
                </c:pt>
                <c:pt idx="1">
                  <c:v>78425.0</c:v>
                </c:pt>
                <c:pt idx="2">
                  <c:v>212409.0</c:v>
                </c:pt>
                <c:pt idx="3">
                  <c:v>627179.0</c:v>
                </c:pt>
                <c:pt idx="4">
                  <c:v>766555.0</c:v>
                </c:pt>
                <c:pt idx="5">
                  <c:v>756012.0</c:v>
                </c:pt>
              </c:numCache>
            </c:numRef>
          </c:val>
        </c:ser>
        <c:ser>
          <c:idx val="2"/>
          <c:order val="2"/>
          <c:tx>
            <c:strRef>
              <c:f>Sheet3!$B$28</c:f>
              <c:strCache>
                <c:ptCount val="1"/>
                <c:pt idx="0">
                  <c:v>tekstil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0"/>
                  <c:y val="0.0268886070642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Sheet3!$C$28:$H$28</c:f>
              <c:numCache>
                <c:formatCode>_(* #,##0_);_(* \(#,##0\);_(* "-"_);_(@_)</c:formatCode>
                <c:ptCount val="6"/>
                <c:pt idx="0">
                  <c:v>6.39046091E8</c:v>
                </c:pt>
                <c:pt idx="1">
                  <c:v>5.52885694E8</c:v>
                </c:pt>
                <c:pt idx="2">
                  <c:v>4.77366455E8</c:v>
                </c:pt>
                <c:pt idx="3">
                  <c:v>7.00805958E8</c:v>
                </c:pt>
                <c:pt idx="4">
                  <c:v>8.17242549E8</c:v>
                </c:pt>
                <c:pt idx="5">
                  <c:v>7.52231221E8</c:v>
                </c:pt>
              </c:numCache>
            </c:numRef>
          </c:val>
        </c:ser>
        <c:ser>
          <c:idx val="3"/>
          <c:order val="3"/>
          <c:tx>
            <c:strRef>
              <c:f>Sheet3!$B$29</c:f>
              <c:strCache>
                <c:ptCount val="1"/>
                <c:pt idx="0">
                  <c:v>pakaian jadi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Sheet3!$C$29:$H$29</c:f>
              <c:numCache>
                <c:formatCode>_(* #,##0_);_(* \(#,##0\);_(* "-"_);_(@_)</c:formatCode>
                <c:ptCount val="6"/>
                <c:pt idx="0">
                  <c:v>5.41237223E8</c:v>
                </c:pt>
                <c:pt idx="1">
                  <c:v>5.49289623E8</c:v>
                </c:pt>
                <c:pt idx="2">
                  <c:v>5.76945082E8</c:v>
                </c:pt>
                <c:pt idx="3">
                  <c:v>7.42512617E8</c:v>
                </c:pt>
                <c:pt idx="4">
                  <c:v>9.08782114E8</c:v>
                </c:pt>
                <c:pt idx="5">
                  <c:v>8.95478522E8</c:v>
                </c:pt>
              </c:numCache>
            </c:numRef>
          </c:val>
        </c:ser>
        <c:ser>
          <c:idx val="4"/>
          <c:order val="4"/>
          <c:tx>
            <c:strRef>
              <c:f>Sheet3!$B$30</c:f>
              <c:strCache>
                <c:ptCount val="1"/>
                <c:pt idx="0">
                  <c:v>kayu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0380710621856327"/>
                  <c:y val="0.0499359845479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Sheet3!$C$30:$H$30</c:f>
              <c:numCache>
                <c:formatCode>_(* #,##0_);_(* \(#,##0\);_(* "-"_);_(@_)</c:formatCode>
                <c:ptCount val="6"/>
                <c:pt idx="0">
                  <c:v>3.49434502E8</c:v>
                </c:pt>
                <c:pt idx="1">
                  <c:v>3.55240362E8</c:v>
                </c:pt>
                <c:pt idx="2">
                  <c:v>3.48653512E8</c:v>
                </c:pt>
                <c:pt idx="3">
                  <c:v>4.1442719E8</c:v>
                </c:pt>
                <c:pt idx="4">
                  <c:v>5.3978676E8</c:v>
                </c:pt>
                <c:pt idx="5">
                  <c:v>6.35795003E8</c:v>
                </c:pt>
              </c:numCache>
            </c:numRef>
          </c:val>
        </c:ser>
        <c:ser>
          <c:idx val="5"/>
          <c:order val="5"/>
          <c:tx>
            <c:strRef>
              <c:f>Sheet3!$B$31</c:f>
              <c:strCache>
                <c:ptCount val="1"/>
                <c:pt idx="0">
                  <c:v>percetakan</c:v>
                </c:pt>
              </c:strCache>
            </c:strRef>
          </c:tx>
          <c:invertIfNegative val="0"/>
          <c:dLbls>
            <c:delete val="1"/>
          </c:dLbls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Sheet3!$C$31:$H$31</c:f>
              <c:numCache>
                <c:formatCode>_(* #,##0_);_(* \(#,##0\);_(* "-"_);_(@_)</c:formatCode>
                <c:ptCount val="6"/>
                <c:pt idx="0">
                  <c:v>4.006467E6</c:v>
                </c:pt>
                <c:pt idx="1">
                  <c:v>5.093025E6</c:v>
                </c:pt>
                <c:pt idx="2">
                  <c:v>4.285645E6</c:v>
                </c:pt>
                <c:pt idx="3">
                  <c:v>6.367694E6</c:v>
                </c:pt>
                <c:pt idx="4">
                  <c:v>6.217176E6</c:v>
                </c:pt>
                <c:pt idx="5">
                  <c:v>7.362381E6</c:v>
                </c:pt>
              </c:numCache>
            </c:numRef>
          </c:val>
        </c:ser>
        <c:ser>
          <c:idx val="6"/>
          <c:order val="6"/>
          <c:tx>
            <c:strRef>
              <c:f>Sheet3!$B$32</c:f>
              <c:strCache>
                <c:ptCount val="1"/>
                <c:pt idx="0">
                  <c:v>furniture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5"/>
              <c:layout>
                <c:manualLayout>
                  <c:x val="0.00380710621856327"/>
                  <c:y val="0.10371319867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Sheet3!$C$32:$H$32</c:f>
              <c:numCache>
                <c:formatCode>_(* #,##0_);_(* \(#,##0\);_(* "-"_);_(@_)</c:formatCode>
                <c:ptCount val="6"/>
                <c:pt idx="0">
                  <c:v>6.79450377E8</c:v>
                </c:pt>
                <c:pt idx="1">
                  <c:v>6.74157472E8</c:v>
                </c:pt>
                <c:pt idx="2">
                  <c:v>5.69155155E8</c:v>
                </c:pt>
                <c:pt idx="3">
                  <c:v>7.37550705E8</c:v>
                </c:pt>
                <c:pt idx="4">
                  <c:v>5.82031858E8</c:v>
                </c:pt>
                <c:pt idx="5">
                  <c:v>6.14825325E8</c:v>
                </c:pt>
              </c:numCache>
            </c:numRef>
          </c:val>
        </c:ser>
        <c:ser>
          <c:idx val="7"/>
          <c:order val="7"/>
          <c:tx>
            <c:strRef>
              <c:f>Sheet3!$B$33</c:f>
              <c:strCache>
                <c:ptCount val="1"/>
                <c:pt idx="0">
                  <c:v>pengolahan lainnya</c:v>
                </c:pt>
              </c:strCache>
            </c:strRef>
          </c:tx>
          <c:invertIfNegative val="0"/>
          <c:cat>
            <c:numRef>
              <c:f>Sheet3!$C$25:$H$25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Sheet3!$C$33:$H$33</c:f>
              <c:numCache>
                <c:formatCode>_(* #,##0_);_(* \(#,##0\);_(* "-"_);_(@_)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95170024"/>
        <c:axId val="-2136034680"/>
      </c:barChart>
      <c:catAx>
        <c:axId val="-209517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136034680"/>
        <c:crosses val="autoZero"/>
        <c:auto val="1"/>
        <c:lblAlgn val="ctr"/>
        <c:lblOffset val="100"/>
        <c:noMultiLvlLbl val="0"/>
      </c:catAx>
      <c:valAx>
        <c:axId val="-213603468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-2095170024"/>
        <c:crosses val="autoZero"/>
        <c:crossBetween val="between"/>
      </c:valAx>
    </c:plotArea>
    <c:legend>
      <c:legendPos val="t"/>
      <c:legendEntry>
        <c:idx val="7"/>
        <c:delete val="1"/>
      </c:legendEntry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Neraca</a:t>
            </a:r>
            <a:r>
              <a:rPr lang="en-US" baseline="0"/>
              <a:t> Perdagangan Produk Industri Unggulan Jateng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Sheet3!$B$39</c:f>
              <c:strCache>
                <c:ptCount val="1"/>
                <c:pt idx="0">
                  <c:v>Minuman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Sheet3!$C$39:$H$39</c:f>
              <c:numCache>
                <c:formatCode>#,##0</c:formatCode>
                <c:ptCount val="6"/>
                <c:pt idx="0">
                  <c:v>3.316059E6</c:v>
                </c:pt>
                <c:pt idx="1">
                  <c:v>1.121811E6</c:v>
                </c:pt>
                <c:pt idx="2">
                  <c:v>317657.0</c:v>
                </c:pt>
                <c:pt idx="3">
                  <c:v>672594.0</c:v>
                </c:pt>
                <c:pt idx="4">
                  <c:v>-1.5952678E8</c:v>
                </c:pt>
                <c:pt idx="5">
                  <c:v>-1.74383831E8</c:v>
                </c:pt>
              </c:numCache>
            </c:numRef>
          </c:val>
        </c:ser>
        <c:ser>
          <c:idx val="1"/>
          <c:order val="1"/>
          <c:tx>
            <c:strRef>
              <c:f>Sheet3!$B$40</c:f>
              <c:strCache>
                <c:ptCount val="1"/>
                <c:pt idx="0">
                  <c:v>pengolahan tembakau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Sheet3!$C$40:$H$40</c:f>
              <c:numCache>
                <c:formatCode>#,##0</c:formatCode>
                <c:ptCount val="6"/>
                <c:pt idx="0">
                  <c:v>-3.20140696E8</c:v>
                </c:pt>
                <c:pt idx="1">
                  <c:v>-3.4399045E8</c:v>
                </c:pt>
                <c:pt idx="2">
                  <c:v>-5.84600058E8</c:v>
                </c:pt>
                <c:pt idx="3">
                  <c:v>-5.75104814E8</c:v>
                </c:pt>
                <c:pt idx="4">
                  <c:v>-4.41131937E8</c:v>
                </c:pt>
                <c:pt idx="5">
                  <c:v>-4.5291379E8</c:v>
                </c:pt>
              </c:numCache>
            </c:numRef>
          </c:val>
        </c:ser>
        <c:ser>
          <c:idx val="2"/>
          <c:order val="2"/>
          <c:tx>
            <c:strRef>
              <c:f>Sheet3!$B$41</c:f>
              <c:strCache>
                <c:ptCount val="1"/>
                <c:pt idx="0">
                  <c:v>tekstil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Sheet3!$C$41:$H$41</c:f>
              <c:numCache>
                <c:formatCode>#,##0</c:formatCode>
                <c:ptCount val="6"/>
                <c:pt idx="0">
                  <c:v>-2.245137435E9</c:v>
                </c:pt>
                <c:pt idx="1">
                  <c:v>-2.321222072E9</c:v>
                </c:pt>
                <c:pt idx="2">
                  <c:v>-3.264384138E9</c:v>
                </c:pt>
                <c:pt idx="3">
                  <c:v>-2.64590153E9</c:v>
                </c:pt>
                <c:pt idx="4">
                  <c:v>-4.085456856E9</c:v>
                </c:pt>
                <c:pt idx="5">
                  <c:v>-4.34384203E9</c:v>
                </c:pt>
              </c:numCache>
            </c:numRef>
          </c:val>
        </c:ser>
        <c:ser>
          <c:idx val="3"/>
          <c:order val="3"/>
          <c:tx>
            <c:strRef>
              <c:f>Sheet3!$B$42</c:f>
              <c:strCache>
                <c:ptCount val="1"/>
                <c:pt idx="0">
                  <c:v>pakaian jadi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Sheet3!$C$42:$H$42</c:f>
              <c:numCache>
                <c:formatCode>#,##0</c:formatCode>
                <c:ptCount val="6"/>
                <c:pt idx="0">
                  <c:v>-1.380171909E9</c:v>
                </c:pt>
                <c:pt idx="1">
                  <c:v>-1.372119509E9</c:v>
                </c:pt>
                <c:pt idx="2">
                  <c:v>-8.45810557E8</c:v>
                </c:pt>
                <c:pt idx="3">
                  <c:v>-7.05452358E8</c:v>
                </c:pt>
                <c:pt idx="4">
                  <c:v>-3.46483415E8</c:v>
                </c:pt>
                <c:pt idx="5">
                  <c:v>-3.14718558E8</c:v>
                </c:pt>
              </c:numCache>
            </c:numRef>
          </c:val>
        </c:ser>
        <c:ser>
          <c:idx val="4"/>
          <c:order val="4"/>
          <c:tx>
            <c:strRef>
              <c:f>Sheet3!$B$43</c:f>
              <c:strCache>
                <c:ptCount val="1"/>
                <c:pt idx="0">
                  <c:v>kayu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Sheet3!$C$43:$H$43</c:f>
              <c:numCache>
                <c:formatCode>#,##0</c:formatCode>
                <c:ptCount val="6"/>
                <c:pt idx="0">
                  <c:v>8.8779301E7</c:v>
                </c:pt>
                <c:pt idx="1">
                  <c:v>9.4585161E7</c:v>
                </c:pt>
                <c:pt idx="2">
                  <c:v>-1.64471445E8</c:v>
                </c:pt>
                <c:pt idx="3">
                  <c:v>-2.92015349E8</c:v>
                </c:pt>
                <c:pt idx="4">
                  <c:v>-1.087952271E9</c:v>
                </c:pt>
                <c:pt idx="5">
                  <c:v>-6.32995281E8</c:v>
                </c:pt>
              </c:numCache>
            </c:numRef>
          </c:val>
        </c:ser>
        <c:ser>
          <c:idx val="5"/>
          <c:order val="5"/>
          <c:tx>
            <c:strRef>
              <c:f>Sheet3!$B$44</c:f>
              <c:strCache>
                <c:ptCount val="1"/>
                <c:pt idx="0">
                  <c:v>percetakan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Sheet3!$C$44:$H$44</c:f>
              <c:numCache>
                <c:formatCode>#,##0</c:formatCode>
                <c:ptCount val="6"/>
                <c:pt idx="0">
                  <c:v>3.651177E6</c:v>
                </c:pt>
                <c:pt idx="1">
                  <c:v>4.737735E6</c:v>
                </c:pt>
                <c:pt idx="2">
                  <c:v>-4.502766E7</c:v>
                </c:pt>
                <c:pt idx="3">
                  <c:v>-3.806101E6</c:v>
                </c:pt>
                <c:pt idx="4">
                  <c:v>-3.2452875E7</c:v>
                </c:pt>
                <c:pt idx="5">
                  <c:v>2.996407E6</c:v>
                </c:pt>
              </c:numCache>
            </c:numRef>
          </c:val>
        </c:ser>
        <c:ser>
          <c:idx val="6"/>
          <c:order val="6"/>
          <c:tx>
            <c:strRef>
              <c:f>Sheet3!$B$45</c:f>
              <c:strCache>
                <c:ptCount val="1"/>
                <c:pt idx="0">
                  <c:v>furniture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Sheet3!$C$45:$H$45</c:f>
              <c:numCache>
                <c:formatCode>#,##0</c:formatCode>
                <c:ptCount val="6"/>
                <c:pt idx="0">
                  <c:v>5.8205484E8</c:v>
                </c:pt>
                <c:pt idx="1">
                  <c:v>5.8517177E8</c:v>
                </c:pt>
                <c:pt idx="2">
                  <c:v>5.18302253E8</c:v>
                </c:pt>
                <c:pt idx="3">
                  <c:v>6.42016663E8</c:v>
                </c:pt>
                <c:pt idx="4">
                  <c:v>4.10299071E8</c:v>
                </c:pt>
                <c:pt idx="5">
                  <c:v>4.9353837E8</c:v>
                </c:pt>
              </c:numCache>
            </c:numRef>
          </c:val>
        </c:ser>
        <c:ser>
          <c:idx val="7"/>
          <c:order val="7"/>
          <c:tx>
            <c:strRef>
              <c:f>Sheet3!$B$46</c:f>
              <c:strCache>
                <c:ptCount val="1"/>
                <c:pt idx="0">
                  <c:v>pengolahan lainnya</c:v>
                </c:pt>
              </c:strCache>
            </c:strRef>
          </c:tx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Sheet3!$C$46:$H$46</c:f>
              <c:numCache>
                <c:formatCode>#,##0</c:formatCode>
                <c:ptCount val="6"/>
                <c:pt idx="0">
                  <c:v>-3.56982551E8</c:v>
                </c:pt>
                <c:pt idx="1">
                  <c:v>-2.5637801E8</c:v>
                </c:pt>
                <c:pt idx="2">
                  <c:v>-1.38483191E8</c:v>
                </c:pt>
                <c:pt idx="3">
                  <c:v>-1.077475E8</c:v>
                </c:pt>
                <c:pt idx="4">
                  <c:v>-1.76284103E8</c:v>
                </c:pt>
                <c:pt idx="5">
                  <c:v>-2.48007545E8</c:v>
                </c:pt>
              </c:numCache>
            </c:numRef>
          </c:val>
        </c:ser>
        <c:ser>
          <c:idx val="8"/>
          <c:order val="8"/>
          <c:tx>
            <c:strRef>
              <c:f>Sheet3!$B$47</c:f>
              <c:strCache>
                <c:ptCount val="1"/>
                <c:pt idx="0">
                  <c:v>total ekspor-impor industri unggulan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numRef>
              <c:f>Sheet3!$C$38:$H$38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Sheet3!$C$47:$H$47</c:f>
              <c:numCache>
                <c:formatCode>#,##0</c:formatCode>
                <c:ptCount val="6"/>
                <c:pt idx="0">
                  <c:v>-3.267648663E9</c:v>
                </c:pt>
                <c:pt idx="1">
                  <c:v>-3.351715554E9</c:v>
                </c:pt>
                <c:pt idx="2">
                  <c:v>-4.385673948E9</c:v>
                </c:pt>
                <c:pt idx="3">
                  <c:v>-3.579590895E9</c:v>
                </c:pt>
                <c:pt idx="4">
                  <c:v>-5.742705063E9</c:v>
                </c:pt>
                <c:pt idx="5">
                  <c:v>-5.422318713E9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556728"/>
        <c:axId val="-2074554600"/>
      </c:barChart>
      <c:catAx>
        <c:axId val="-207455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074554600"/>
        <c:crosses val="autoZero"/>
        <c:auto val="1"/>
        <c:lblAlgn val="ctr"/>
        <c:lblOffset val="100"/>
        <c:noMultiLvlLbl val="0"/>
      </c:catAx>
      <c:valAx>
        <c:axId val="-20745546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074556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PERKEMBANGAN EKSPOR UNGGULAN </a:t>
            </a:r>
            <a:r>
              <a:rPr lang="en-US" dirty="0" smtClean="0"/>
              <a:t>J</a:t>
            </a:r>
            <a:r>
              <a:rPr lang="pl-PL" dirty="0" err="1" smtClean="0"/>
              <a:t>awa</a:t>
            </a:r>
            <a:r>
              <a:rPr lang="pl-PL" dirty="0" smtClean="0"/>
              <a:t> </a:t>
            </a:r>
            <a:r>
              <a:rPr lang="pl-PL" dirty="0" err="1" smtClean="0"/>
              <a:t>Tengah</a:t>
            </a:r>
            <a:r>
              <a:rPr lang="en-US" dirty="0" smtClean="0"/>
              <a:t> KE ASEAN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Sheet3!$B$72</c:f>
              <c:strCache>
                <c:ptCount val="1"/>
                <c:pt idx="0">
                  <c:v>Industri minuman</c:v>
                </c:pt>
              </c:strCache>
            </c:strRef>
          </c:tx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Sheet3!$C$72:$G$72</c:f>
              <c:numCache>
                <c:formatCode>_(* #,##0.00_);_(* \(#,##0.00\);_(* "-"??_);_(@_)</c:formatCode>
                <c:ptCount val="5"/>
                <c:pt idx="0">
                  <c:v>666042.0</c:v>
                </c:pt>
                <c:pt idx="1">
                  <c:v>718417.0</c:v>
                </c:pt>
                <c:pt idx="2">
                  <c:v>535954.0</c:v>
                </c:pt>
                <c:pt idx="3">
                  <c:v>742558.0</c:v>
                </c:pt>
                <c:pt idx="4">
                  <c:v>756636.0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Sheet3!$B$73</c:f>
              <c:strCache>
                <c:ptCount val="1"/>
                <c:pt idx="0">
                  <c:v>industri pengolahan tembakau</c:v>
                </c:pt>
              </c:strCache>
            </c:strRef>
          </c:tx>
          <c:dLbls>
            <c:dLbl>
              <c:idx val="0"/>
              <c:layout>
                <c:manualLayout>
                  <c:x val="-1.74136792814863E-17"/>
                  <c:y val="0.0265604249667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398406374501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379939209726444"/>
                  <c:y val="0.029880478087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51975683890576"/>
                  <c:y val="0.0398403760286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298804780876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Sheet3!$C$73:$G$73</c:f>
              <c:numCache>
                <c:formatCode>_(* #,##0.00_);_(* \(#,##0.00\);_(* "-"??_);_(@_)</c:formatCode>
                <c:ptCount val="5"/>
                <c:pt idx="0">
                  <c:v>46000.0</c:v>
                </c:pt>
                <c:pt idx="1">
                  <c:v>3376.0</c:v>
                </c:pt>
                <c:pt idx="2">
                  <c:v>44326.0</c:v>
                </c:pt>
                <c:pt idx="3">
                  <c:v>166925.0</c:v>
                </c:pt>
                <c:pt idx="4">
                  <c:v>636511.0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Sheet3!$B$74</c:f>
              <c:strCache>
                <c:ptCount val="1"/>
                <c:pt idx="0">
                  <c:v>industri tekstil</c:v>
                </c:pt>
              </c:strCache>
            </c:strRef>
          </c:tx>
          <c:dLbls>
            <c:dLbl>
              <c:idx val="0"/>
              <c:layout>
                <c:manualLayout>
                  <c:x val="-0.00759878419452889"/>
                  <c:y val="-0.0664010624169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32978723404255"/>
                  <c:y val="-0.0365205843293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69908814589666"/>
                  <c:y val="-0.0464807436918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Sheet3!$C$74:$G$74</c:f>
              <c:numCache>
                <c:formatCode>_(* #,##0.00_);_(* \(#,##0.00\);_(* "-"??_);_(@_)</c:formatCode>
                <c:ptCount val="5"/>
                <c:pt idx="0">
                  <c:v>6.6510317E7</c:v>
                </c:pt>
                <c:pt idx="1">
                  <c:v>5.6162053E7</c:v>
                </c:pt>
                <c:pt idx="2">
                  <c:v>5.4126312E7</c:v>
                </c:pt>
                <c:pt idx="3">
                  <c:v>5.5454247E7</c:v>
                </c:pt>
                <c:pt idx="4">
                  <c:v>9.2654361E7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Sheet3!$B$75</c:f>
              <c:strCache>
                <c:ptCount val="1"/>
                <c:pt idx="0">
                  <c:v>industri pakaian jadi</c:v>
                </c:pt>
              </c:strCache>
            </c:strRef>
          </c:tx>
          <c:dLbls>
            <c:dLbl>
              <c:idx val="1"/>
              <c:layout>
                <c:manualLayout>
                  <c:x val="-0.0550911854103343"/>
                  <c:y val="-0.0630810092961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51975683890578"/>
                  <c:y val="-0.0398406374501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84954407294834"/>
                  <c:y val="-0.0664010624169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265604249667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Sheet3!$C$75:$G$75</c:f>
              <c:numCache>
                <c:formatCode>_(* #,##0.00_);_(* \(#,##0.00\);_(* "-"??_);_(@_)</c:formatCode>
                <c:ptCount val="5"/>
                <c:pt idx="0">
                  <c:v>2.1493083E7</c:v>
                </c:pt>
                <c:pt idx="1">
                  <c:v>2.5664566E7</c:v>
                </c:pt>
                <c:pt idx="2">
                  <c:v>3.3534921E7</c:v>
                </c:pt>
                <c:pt idx="3">
                  <c:v>2.9403834E7</c:v>
                </c:pt>
                <c:pt idx="4">
                  <c:v>2.8754274E7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Sheet3!$B$76</c:f>
              <c:strCache>
                <c:ptCount val="1"/>
                <c:pt idx="0">
                  <c:v>industri kayu</c:v>
                </c:pt>
              </c:strCache>
            </c:strRef>
          </c:tx>
          <c:dLbls>
            <c:dLbl>
              <c:idx val="3"/>
              <c:delete val="1"/>
            </c:dLbl>
            <c:dLbl>
              <c:idx val="4"/>
              <c:layout>
                <c:manualLayout>
                  <c:x val="-0.0265957446808511"/>
                  <c:y val="-0.0597609561752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Sheet3!$C$76:$G$76</c:f>
              <c:numCache>
                <c:formatCode>_(* #,##0.00_);_(* \(#,##0.00\);_(* "-"??_);_(@_)</c:formatCode>
                <c:ptCount val="5"/>
                <c:pt idx="0">
                  <c:v>1.0110576E7</c:v>
                </c:pt>
                <c:pt idx="1">
                  <c:v>1.5590322E7</c:v>
                </c:pt>
                <c:pt idx="2">
                  <c:v>1.5597495E7</c:v>
                </c:pt>
                <c:pt idx="3">
                  <c:v>2.8202718E7</c:v>
                </c:pt>
                <c:pt idx="4">
                  <c:v>3.707298E7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Sheet3!$B$77</c:f>
              <c:strCache>
                <c:ptCount val="1"/>
                <c:pt idx="0">
                  <c:v>industri percetakan</c:v>
                </c:pt>
              </c:strCache>
            </c:strRef>
          </c:tx>
          <c:dLbls>
            <c:delete val="1"/>
          </c:dLbls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Sheet3!$C$77:$G$77</c:f>
              <c:numCache>
                <c:formatCode>_(* #,##0.00_);_(* \(#,##0.00\);_(* "-"??_);_(@_)</c:formatCode>
                <c:ptCount val="5"/>
                <c:pt idx="0">
                  <c:v>216807.0</c:v>
                </c:pt>
                <c:pt idx="1">
                  <c:v>436520.0</c:v>
                </c:pt>
                <c:pt idx="2">
                  <c:v>261376.0</c:v>
                </c:pt>
                <c:pt idx="3">
                  <c:v>597429.0</c:v>
                </c:pt>
                <c:pt idx="4">
                  <c:v>605990.0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Sheet3!$B$78</c:f>
              <c:strCache>
                <c:ptCount val="1"/>
                <c:pt idx="0">
                  <c:v>industri furniture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Sheet3!$C$71:$G$71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Sheet3!$C$78:$G$78</c:f>
              <c:numCache>
                <c:formatCode>_(* #,##0.00_);_(* \(#,##0.00\);_(* "-"??_);_(@_)</c:formatCode>
                <c:ptCount val="5"/>
                <c:pt idx="0">
                  <c:v>2.2321464E7</c:v>
                </c:pt>
                <c:pt idx="1">
                  <c:v>2.6947939E7</c:v>
                </c:pt>
                <c:pt idx="2">
                  <c:v>2.0148604E7</c:v>
                </c:pt>
                <c:pt idx="3">
                  <c:v>2.1106181E7</c:v>
                </c:pt>
                <c:pt idx="4">
                  <c:v>2.3903125E7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4506536"/>
        <c:axId val="-2102452888"/>
      </c:lineChart>
      <c:catAx>
        <c:axId val="-213450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02452888"/>
        <c:crosses val="autoZero"/>
        <c:auto val="1"/>
        <c:lblAlgn val="ctr"/>
        <c:lblOffset val="100"/>
        <c:noMultiLvlLbl val="0"/>
      </c:catAx>
      <c:valAx>
        <c:axId val="-210245288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21345065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7A48A-6222-1A47-BF9E-07EE13232DE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B87B9C-5E16-2E47-A410-FCA2296FFE72}">
      <dgm:prSet phldrT="[Text]"/>
      <dgm:spPr/>
      <dgm:t>
        <a:bodyPr/>
        <a:lstStyle/>
        <a:p>
          <a:r>
            <a:rPr lang="en-US" b="1" dirty="0" smtClean="0"/>
            <a:t>ASEAN</a:t>
          </a:r>
          <a:endParaRPr lang="en-US" b="1" dirty="0"/>
        </a:p>
      </dgm:t>
    </dgm:pt>
    <dgm:pt modelId="{439E4FB6-1ED6-A647-927F-72387373B0D4}" type="parTrans" cxnId="{812D9E14-1DBF-EC4C-9ED7-E3022E608D4F}">
      <dgm:prSet/>
      <dgm:spPr/>
      <dgm:t>
        <a:bodyPr/>
        <a:lstStyle/>
        <a:p>
          <a:endParaRPr lang="en-US" b="1"/>
        </a:p>
      </dgm:t>
    </dgm:pt>
    <dgm:pt modelId="{99538D0B-A763-954C-B920-E738FDBDF5C1}" type="sibTrans" cxnId="{812D9E14-1DBF-EC4C-9ED7-E3022E608D4F}">
      <dgm:prSet/>
      <dgm:spPr/>
      <dgm:t>
        <a:bodyPr/>
        <a:lstStyle/>
        <a:p>
          <a:endParaRPr lang="en-US" b="1"/>
        </a:p>
      </dgm:t>
    </dgm:pt>
    <dgm:pt modelId="{C0C4A4AF-8042-4F42-AE06-CA4601E1554E}">
      <dgm:prSet phldrT="[Text]" custT="1"/>
      <dgm:spPr/>
      <dgm:t>
        <a:bodyPr/>
        <a:lstStyle/>
        <a:p>
          <a:r>
            <a:rPr lang="en-US" sz="1400" b="1" dirty="0" smtClean="0"/>
            <a:t>IMPOR</a:t>
          </a:r>
          <a:endParaRPr lang="en-US" sz="1400" b="1" dirty="0"/>
        </a:p>
      </dgm:t>
    </dgm:pt>
    <dgm:pt modelId="{B1693049-60BD-8E49-86E7-5987D680E2D6}" type="parTrans" cxnId="{449D0A3F-3D67-C64B-B3AB-750119282504}">
      <dgm:prSet/>
      <dgm:spPr/>
      <dgm:t>
        <a:bodyPr/>
        <a:lstStyle/>
        <a:p>
          <a:endParaRPr lang="en-US" b="1"/>
        </a:p>
      </dgm:t>
    </dgm:pt>
    <dgm:pt modelId="{B9302FA3-ED1B-FF44-AA88-9315761F0B0C}" type="sibTrans" cxnId="{449D0A3F-3D67-C64B-B3AB-750119282504}">
      <dgm:prSet/>
      <dgm:spPr/>
      <dgm:t>
        <a:bodyPr/>
        <a:lstStyle/>
        <a:p>
          <a:endParaRPr lang="en-US" b="1"/>
        </a:p>
      </dgm:t>
    </dgm:pt>
    <dgm:pt modelId="{7D0C6699-5E88-BC41-BE06-639F2E41822E}">
      <dgm:prSet phldrT="[Text]" custT="1"/>
      <dgm:spPr/>
      <dgm:t>
        <a:bodyPr/>
        <a:lstStyle/>
        <a:p>
          <a:r>
            <a:rPr lang="en-US" sz="1400" b="1" dirty="0" smtClean="0"/>
            <a:t>CINA, KORSEL </a:t>
          </a:r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</a:t>
          </a:r>
          <a:r>
            <a:rPr lang="en-US" sz="1400" b="1" dirty="0" smtClean="0"/>
            <a:t>, JEPANG</a:t>
          </a:r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endParaRPr lang="en-US" sz="1400" b="1" dirty="0"/>
        </a:p>
      </dgm:t>
    </dgm:pt>
    <dgm:pt modelId="{6C5BF378-0B1A-F045-B955-69179A594795}" type="parTrans" cxnId="{461B3F19-0B1F-0F42-8F11-0E0A30D2B6DB}">
      <dgm:prSet/>
      <dgm:spPr/>
      <dgm:t>
        <a:bodyPr/>
        <a:lstStyle/>
        <a:p>
          <a:endParaRPr lang="en-US" b="1"/>
        </a:p>
      </dgm:t>
    </dgm:pt>
    <dgm:pt modelId="{62FE6388-C6B3-C243-BA9D-655392D1D2BA}" type="sibTrans" cxnId="{461B3F19-0B1F-0F42-8F11-0E0A30D2B6DB}">
      <dgm:prSet/>
      <dgm:spPr/>
      <dgm:t>
        <a:bodyPr/>
        <a:lstStyle/>
        <a:p>
          <a:endParaRPr lang="en-US" b="1"/>
        </a:p>
      </dgm:t>
    </dgm:pt>
    <dgm:pt modelId="{899808EC-314F-BC46-A8D3-0A4646655153}">
      <dgm:prSet phldrT="[Text]" custT="1"/>
      <dgm:spPr/>
      <dgm:t>
        <a:bodyPr/>
        <a:lstStyle/>
        <a:p>
          <a:r>
            <a:rPr lang="en-US" sz="1400" b="1" dirty="0" smtClean="0"/>
            <a:t>EKSPOR</a:t>
          </a:r>
          <a:endParaRPr lang="en-US" sz="1400" b="1" dirty="0"/>
        </a:p>
      </dgm:t>
    </dgm:pt>
    <dgm:pt modelId="{5DA85CF0-373A-2846-8AFF-D990231359BC}" type="parTrans" cxnId="{A5BC3A4E-D6F8-9F42-8C3D-C94B5C41B534}">
      <dgm:prSet/>
      <dgm:spPr/>
      <dgm:t>
        <a:bodyPr/>
        <a:lstStyle/>
        <a:p>
          <a:endParaRPr lang="en-US" b="1"/>
        </a:p>
      </dgm:t>
    </dgm:pt>
    <dgm:pt modelId="{5C019166-C68F-CA40-927A-27538E9C44BD}" type="sibTrans" cxnId="{A5BC3A4E-D6F8-9F42-8C3D-C94B5C41B534}">
      <dgm:prSet/>
      <dgm:spPr/>
      <dgm:t>
        <a:bodyPr/>
        <a:lstStyle/>
        <a:p>
          <a:endParaRPr lang="en-US" b="1"/>
        </a:p>
      </dgm:t>
    </dgm:pt>
    <dgm:pt modelId="{788388DA-7DFC-C94D-8218-B2EEB2694C27}">
      <dgm:prSet phldrT="[Text]" custT="1"/>
      <dgm:spPr/>
      <dgm:t>
        <a:bodyPr/>
        <a:lstStyle/>
        <a:p>
          <a:r>
            <a:rPr lang="en-US" sz="1400" b="1" dirty="0" smtClean="0"/>
            <a:t>AUSTRALIA, NZ, INDIA </a:t>
          </a:r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</a:t>
          </a:r>
          <a:r>
            <a:rPr lang="en-US" sz="1400" b="1" dirty="0" smtClean="0"/>
            <a:t>, US &amp; EU </a:t>
          </a:r>
          <a:r>
            <a:rPr lang="en-US" sz="1400" b="1" dirty="0" err="1" smtClean="0"/>
            <a:t>fluktuatif</a:t>
          </a:r>
          <a:endParaRPr lang="en-US" sz="1400" b="1" dirty="0"/>
        </a:p>
      </dgm:t>
    </dgm:pt>
    <dgm:pt modelId="{A6A33692-757B-5347-BA6B-5472EDDD53EC}" type="parTrans" cxnId="{DCAFE77B-F544-9742-9E6B-99902150F409}">
      <dgm:prSet/>
      <dgm:spPr/>
      <dgm:t>
        <a:bodyPr/>
        <a:lstStyle/>
        <a:p>
          <a:endParaRPr lang="en-US" b="1"/>
        </a:p>
      </dgm:t>
    </dgm:pt>
    <dgm:pt modelId="{80EC9941-0C6A-D742-A233-D35B241783BE}" type="sibTrans" cxnId="{DCAFE77B-F544-9742-9E6B-99902150F409}">
      <dgm:prSet/>
      <dgm:spPr/>
      <dgm:t>
        <a:bodyPr/>
        <a:lstStyle/>
        <a:p>
          <a:endParaRPr lang="en-US" b="1"/>
        </a:p>
      </dgm:t>
    </dgm:pt>
    <dgm:pt modelId="{303E35F0-336D-6B43-A9E4-100EE5FDF283}">
      <dgm:prSet phldrT="[Text]" custT="1"/>
      <dgm:spPr/>
      <dgm:t>
        <a:bodyPr/>
        <a:lstStyle/>
        <a:p>
          <a:r>
            <a:rPr lang="en-US" sz="1600" b="1" dirty="0" smtClean="0"/>
            <a:t>NEGARA</a:t>
          </a:r>
          <a:endParaRPr lang="en-US" sz="1600" b="1" dirty="0"/>
        </a:p>
      </dgm:t>
    </dgm:pt>
    <dgm:pt modelId="{F4C048E6-14D8-CA43-AF8C-4EC37B993EAC}" type="parTrans" cxnId="{C49A93A0-1F33-7546-9378-61A82346F71F}">
      <dgm:prSet/>
      <dgm:spPr/>
      <dgm:t>
        <a:bodyPr/>
        <a:lstStyle/>
        <a:p>
          <a:endParaRPr lang="en-US" b="1"/>
        </a:p>
      </dgm:t>
    </dgm:pt>
    <dgm:pt modelId="{963C087B-9499-DA49-8B13-592386896D60}" type="sibTrans" cxnId="{C49A93A0-1F33-7546-9378-61A82346F71F}">
      <dgm:prSet/>
      <dgm:spPr/>
      <dgm:t>
        <a:bodyPr/>
        <a:lstStyle/>
        <a:p>
          <a:endParaRPr lang="en-US" b="1"/>
        </a:p>
      </dgm:t>
    </dgm:pt>
    <dgm:pt modelId="{5F023744-AD7D-B34B-B694-AEB9DDD5FE00}">
      <dgm:prSet phldrT="[Text]" custT="1"/>
      <dgm:spPr/>
      <dgm:t>
        <a:bodyPr/>
        <a:lstStyle/>
        <a:p>
          <a:r>
            <a:rPr lang="en-US" sz="1600" b="1" dirty="0" smtClean="0"/>
            <a:t>KOMODITAS</a:t>
          </a:r>
          <a:endParaRPr lang="en-US" sz="1600" b="1" dirty="0"/>
        </a:p>
      </dgm:t>
    </dgm:pt>
    <dgm:pt modelId="{525E66DE-2465-6D42-8501-F5AE08CC747B}" type="parTrans" cxnId="{2134453E-65FB-174C-B919-31BD49CB1D3B}">
      <dgm:prSet/>
      <dgm:spPr/>
      <dgm:t>
        <a:bodyPr/>
        <a:lstStyle/>
        <a:p>
          <a:endParaRPr lang="en-US" b="1"/>
        </a:p>
      </dgm:t>
    </dgm:pt>
    <dgm:pt modelId="{3B7A7269-0776-F04E-B2DF-C0EB7315A8C3}" type="sibTrans" cxnId="{2134453E-65FB-174C-B919-31BD49CB1D3B}">
      <dgm:prSet/>
      <dgm:spPr/>
      <dgm:t>
        <a:bodyPr/>
        <a:lstStyle/>
        <a:p>
          <a:endParaRPr lang="en-US" b="1"/>
        </a:p>
      </dgm:t>
    </dgm:pt>
    <dgm:pt modelId="{3CD47052-79B2-254F-A353-CDCED1558AEB}">
      <dgm:prSet phldrT="[Text]" custT="1"/>
      <dgm:spPr/>
      <dgm:t>
        <a:bodyPr/>
        <a:lstStyle/>
        <a:p>
          <a:r>
            <a:rPr lang="en-US" sz="1400" b="1" dirty="0" smtClean="0"/>
            <a:t>1/3 X-M ADALAH:</a:t>
          </a:r>
          <a:endParaRPr lang="en-US" sz="1400" b="1" dirty="0"/>
        </a:p>
      </dgm:t>
    </dgm:pt>
    <dgm:pt modelId="{5087FE87-22D3-AE48-BFA6-751906192613}" type="parTrans" cxnId="{A8C08EBF-5E54-6349-A6BC-53B9F6B7E1BE}">
      <dgm:prSet/>
      <dgm:spPr/>
      <dgm:t>
        <a:bodyPr/>
        <a:lstStyle/>
        <a:p>
          <a:endParaRPr lang="en-US" b="1"/>
        </a:p>
      </dgm:t>
    </dgm:pt>
    <dgm:pt modelId="{06CE57A0-B941-314D-8640-02904000A456}" type="sibTrans" cxnId="{A8C08EBF-5E54-6349-A6BC-53B9F6B7E1BE}">
      <dgm:prSet/>
      <dgm:spPr/>
      <dgm:t>
        <a:bodyPr/>
        <a:lstStyle/>
        <a:p>
          <a:endParaRPr lang="en-US" b="1"/>
        </a:p>
      </dgm:t>
    </dgm:pt>
    <dgm:pt modelId="{4CEEBF12-1729-D940-96BB-6F4EB4069D2C}">
      <dgm:prSet phldrT="[Text]" custT="1"/>
      <dgm:spPr/>
      <dgm:t>
        <a:bodyPr/>
        <a:lstStyle/>
        <a:p>
          <a:r>
            <a:rPr lang="en-US" sz="1400" b="1" dirty="0" smtClean="0"/>
            <a:t>Crude oil</a:t>
          </a:r>
          <a:endParaRPr lang="en-US" sz="1400" b="1" dirty="0"/>
        </a:p>
      </dgm:t>
    </dgm:pt>
    <dgm:pt modelId="{C4DBD5DC-84CC-5E48-842E-CF89B34977D6}" type="parTrans" cxnId="{348CC53D-5E9E-A444-9FBF-0C41F0FCB41F}">
      <dgm:prSet/>
      <dgm:spPr/>
      <dgm:t>
        <a:bodyPr/>
        <a:lstStyle/>
        <a:p>
          <a:endParaRPr lang="en-US" b="1"/>
        </a:p>
      </dgm:t>
    </dgm:pt>
    <dgm:pt modelId="{BE714986-8909-264F-9C4F-1352990000C7}" type="sibTrans" cxnId="{348CC53D-5E9E-A444-9FBF-0C41F0FCB41F}">
      <dgm:prSet/>
      <dgm:spPr/>
      <dgm:t>
        <a:bodyPr/>
        <a:lstStyle/>
        <a:p>
          <a:endParaRPr lang="en-US" b="1"/>
        </a:p>
      </dgm:t>
    </dgm:pt>
    <dgm:pt modelId="{7E831AAB-B5AE-3441-8615-DF5277C44C4D}">
      <dgm:prSet phldrT="[Text]" custT="1"/>
      <dgm:spPr/>
      <dgm:t>
        <a:bodyPr/>
        <a:lstStyle/>
        <a:p>
          <a:r>
            <a:rPr lang="en-US" sz="1400" b="1" dirty="0" smtClean="0"/>
            <a:t>Petroleum</a:t>
          </a:r>
          <a:endParaRPr lang="en-US" sz="1400" b="1" dirty="0"/>
        </a:p>
      </dgm:t>
    </dgm:pt>
    <dgm:pt modelId="{C5486559-B0D7-0948-A141-282EA5E53A38}" type="parTrans" cxnId="{1E530EE4-8DC8-4F4F-9294-EDE3C352DDFD}">
      <dgm:prSet/>
      <dgm:spPr/>
      <dgm:t>
        <a:bodyPr/>
        <a:lstStyle/>
        <a:p>
          <a:endParaRPr lang="en-US" b="1"/>
        </a:p>
      </dgm:t>
    </dgm:pt>
    <dgm:pt modelId="{36209E4E-67BA-3C45-A8C8-816B6654C1CC}" type="sibTrans" cxnId="{1E530EE4-8DC8-4F4F-9294-EDE3C352DDFD}">
      <dgm:prSet/>
      <dgm:spPr/>
      <dgm:t>
        <a:bodyPr/>
        <a:lstStyle/>
        <a:p>
          <a:endParaRPr lang="en-US" b="1"/>
        </a:p>
      </dgm:t>
    </dgm:pt>
    <dgm:pt modelId="{1ABF9B0E-34D6-A947-B23C-06A5FC6C4513}">
      <dgm:prSet phldrT="[Text]" custT="1"/>
      <dgm:spPr/>
      <dgm:t>
        <a:bodyPr/>
        <a:lstStyle/>
        <a:p>
          <a:r>
            <a:rPr lang="en-US" sz="1400" b="1" dirty="0" err="1" smtClean="0"/>
            <a:t>Elektronik</a:t>
          </a:r>
          <a:endParaRPr lang="en-US" sz="1400" b="1" dirty="0"/>
        </a:p>
      </dgm:t>
    </dgm:pt>
    <dgm:pt modelId="{2FE8BB85-E61A-BD44-8E75-541E51C6A392}" type="parTrans" cxnId="{9A1E5C8B-DD35-9D4A-B882-48CA8F1433DC}">
      <dgm:prSet/>
      <dgm:spPr/>
      <dgm:t>
        <a:bodyPr/>
        <a:lstStyle/>
        <a:p>
          <a:endParaRPr lang="en-US" b="1"/>
        </a:p>
      </dgm:t>
    </dgm:pt>
    <dgm:pt modelId="{03CD2729-F55F-CB41-8564-391F41655377}" type="sibTrans" cxnId="{9A1E5C8B-DD35-9D4A-B882-48CA8F1433DC}">
      <dgm:prSet/>
      <dgm:spPr/>
      <dgm:t>
        <a:bodyPr/>
        <a:lstStyle/>
        <a:p>
          <a:endParaRPr lang="en-US" b="1"/>
        </a:p>
      </dgm:t>
    </dgm:pt>
    <dgm:pt modelId="{A832D0B9-1E0D-804B-931D-7D9C4AEFC27C}">
      <dgm:prSet phldrT="[Text]" custT="1"/>
      <dgm:spPr/>
      <dgm:t>
        <a:bodyPr/>
        <a:lstStyle/>
        <a:p>
          <a:r>
            <a:rPr lang="en-US" sz="1400" b="1" dirty="0" smtClean="0"/>
            <a:t>Cellular</a:t>
          </a:r>
          <a:endParaRPr lang="en-US" sz="1400" b="1" dirty="0"/>
        </a:p>
      </dgm:t>
    </dgm:pt>
    <dgm:pt modelId="{C5851D1A-0809-4440-A1C6-7864AB558798}" type="parTrans" cxnId="{668C60F0-13FF-714D-BF8D-4C9B9068F06A}">
      <dgm:prSet/>
      <dgm:spPr/>
      <dgm:t>
        <a:bodyPr/>
        <a:lstStyle/>
        <a:p>
          <a:endParaRPr lang="en-US" b="1"/>
        </a:p>
      </dgm:t>
    </dgm:pt>
    <dgm:pt modelId="{B71C104A-BCF2-C244-829C-0851FC698F32}" type="sibTrans" cxnId="{668C60F0-13FF-714D-BF8D-4C9B9068F06A}">
      <dgm:prSet/>
      <dgm:spPr/>
      <dgm:t>
        <a:bodyPr/>
        <a:lstStyle/>
        <a:p>
          <a:endParaRPr lang="en-US" b="1"/>
        </a:p>
      </dgm:t>
    </dgm:pt>
    <dgm:pt modelId="{866219E3-2114-3245-B849-EA86BCB19AC7}">
      <dgm:prSet phldrT="[Text]" custT="1"/>
      <dgm:spPr/>
      <dgm:t>
        <a:bodyPr/>
        <a:lstStyle/>
        <a:p>
          <a:r>
            <a:rPr lang="en-US" sz="1600" b="1" dirty="0" err="1" smtClean="0"/>
            <a:t>Impor</a:t>
          </a:r>
          <a:r>
            <a:rPr lang="en-US" sz="1600" b="1" dirty="0" smtClean="0"/>
            <a:t> : </a:t>
          </a:r>
          <a:r>
            <a:rPr lang="en-US" sz="1600" b="1" dirty="0" err="1" smtClean="0"/>
            <a:t>Emas</a:t>
          </a:r>
          <a:endParaRPr lang="en-US" sz="1600" b="1" dirty="0"/>
        </a:p>
      </dgm:t>
    </dgm:pt>
    <dgm:pt modelId="{F08D787A-DDB2-2443-AE7B-42464549E65E}" type="parTrans" cxnId="{B783F2F9-22A2-714E-BACA-54B80500A522}">
      <dgm:prSet/>
      <dgm:spPr/>
      <dgm:t>
        <a:bodyPr/>
        <a:lstStyle/>
        <a:p>
          <a:endParaRPr lang="en-US" b="1"/>
        </a:p>
      </dgm:t>
    </dgm:pt>
    <dgm:pt modelId="{F42FCBE9-2041-6C49-AAD2-310F2575B4B0}" type="sibTrans" cxnId="{B783F2F9-22A2-714E-BACA-54B80500A522}">
      <dgm:prSet/>
      <dgm:spPr/>
      <dgm:t>
        <a:bodyPr/>
        <a:lstStyle/>
        <a:p>
          <a:endParaRPr lang="en-US" b="1"/>
        </a:p>
      </dgm:t>
    </dgm:pt>
    <dgm:pt modelId="{5D142569-99DC-5840-92FF-888949DDD178}">
      <dgm:prSet phldrT="[Text]" custT="1"/>
      <dgm:spPr/>
      <dgm:t>
        <a:bodyPr/>
        <a:lstStyle/>
        <a:p>
          <a:r>
            <a:rPr lang="en-US" sz="1600" b="1" dirty="0" err="1" smtClean="0"/>
            <a:t>Ekspor</a:t>
          </a:r>
          <a:r>
            <a:rPr lang="en-US" sz="1600" b="1" dirty="0" smtClean="0"/>
            <a:t>: data processing machine</a:t>
          </a:r>
          <a:endParaRPr lang="en-US" sz="1600" b="1" dirty="0"/>
        </a:p>
      </dgm:t>
    </dgm:pt>
    <dgm:pt modelId="{698EDD0B-7D5C-AC4F-B2B3-FE6F038233CA}" type="parTrans" cxnId="{BC277CBB-947B-A74A-B8BC-8C35FA703A69}">
      <dgm:prSet/>
      <dgm:spPr/>
      <dgm:t>
        <a:bodyPr/>
        <a:lstStyle/>
        <a:p>
          <a:endParaRPr lang="en-US" b="1"/>
        </a:p>
      </dgm:t>
    </dgm:pt>
    <dgm:pt modelId="{0E0088B6-3236-B547-AD9A-1D8E50E0D4FA}" type="sibTrans" cxnId="{BC277CBB-947B-A74A-B8BC-8C35FA703A69}">
      <dgm:prSet/>
      <dgm:spPr/>
      <dgm:t>
        <a:bodyPr/>
        <a:lstStyle/>
        <a:p>
          <a:endParaRPr lang="en-US" b="1"/>
        </a:p>
      </dgm:t>
    </dgm:pt>
    <dgm:pt modelId="{9242E263-238B-924C-AD8F-AE4600943B13}">
      <dgm:prSet phldrT="[Text]" custT="1"/>
      <dgm:spPr/>
      <dgm:t>
        <a:bodyPr/>
        <a:lstStyle/>
        <a:p>
          <a:r>
            <a:rPr lang="en-US" sz="1600" b="1" dirty="0" err="1" smtClean="0"/>
            <a:t>Ekspor</a:t>
          </a:r>
          <a:r>
            <a:rPr lang="en-US" sz="1600" b="1" dirty="0" smtClean="0"/>
            <a:t> </a:t>
          </a:r>
          <a:r>
            <a:rPr lang="en-US" sz="1600" b="1" dirty="0" err="1" smtClean="0"/>
            <a:t>Produk</a:t>
          </a:r>
          <a:r>
            <a:rPr lang="en-US" sz="1600" b="1" dirty="0" smtClean="0"/>
            <a:t> </a:t>
          </a:r>
          <a:r>
            <a:rPr lang="en-US" sz="1600" b="1" dirty="0" err="1" smtClean="0"/>
            <a:t>pertaian</a:t>
          </a:r>
          <a:r>
            <a:rPr lang="en-US" sz="1600" b="1" dirty="0" smtClean="0"/>
            <a:t> </a:t>
          </a:r>
          <a:r>
            <a:rPr lang="en-US" sz="1600" b="1" dirty="0" err="1" smtClean="0"/>
            <a:t>mulai</a:t>
          </a:r>
          <a:r>
            <a:rPr lang="en-US" sz="1600" b="1" dirty="0" smtClean="0"/>
            <a:t> </a:t>
          </a:r>
          <a:r>
            <a:rPr lang="en-US" sz="1600" b="1" dirty="0" err="1" smtClean="0"/>
            <a:t>meningkat</a:t>
          </a:r>
          <a:endParaRPr lang="en-US" sz="1600" b="1" dirty="0"/>
        </a:p>
      </dgm:t>
    </dgm:pt>
    <dgm:pt modelId="{43F54301-D73A-5F42-AE15-DC2B00029AD5}" type="parTrans" cxnId="{5A7B6ABA-B0DF-BD43-AC8F-254EED0FF6A1}">
      <dgm:prSet/>
      <dgm:spPr/>
      <dgm:t>
        <a:bodyPr/>
        <a:lstStyle/>
        <a:p>
          <a:endParaRPr lang="en-US" b="1"/>
        </a:p>
      </dgm:t>
    </dgm:pt>
    <dgm:pt modelId="{1C57C5D0-3147-8F42-87B0-662EE7B41766}" type="sibTrans" cxnId="{5A7B6ABA-B0DF-BD43-AC8F-254EED0FF6A1}">
      <dgm:prSet/>
      <dgm:spPr/>
      <dgm:t>
        <a:bodyPr/>
        <a:lstStyle/>
        <a:p>
          <a:endParaRPr lang="en-US" b="1"/>
        </a:p>
      </dgm:t>
    </dgm:pt>
    <dgm:pt modelId="{2842C558-01E8-014F-AF5C-5B2C663D020A}" type="pres">
      <dgm:prSet presAssocID="{B2F7A48A-6222-1A47-BF9E-07EE13232D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47FB1-3CE4-9047-A2D0-F14D5BA0CB4D}" type="pres">
      <dgm:prSet presAssocID="{4CB87B9C-5E16-2E47-A410-FCA2296FFE72}" presName="root1" presStyleCnt="0"/>
      <dgm:spPr/>
    </dgm:pt>
    <dgm:pt modelId="{3CF0A3CA-718C-0144-9586-E6A0E92D4CED}" type="pres">
      <dgm:prSet presAssocID="{4CB87B9C-5E16-2E47-A410-FCA2296FFE72}" presName="LevelOneTextNode" presStyleLbl="node0" presStyleIdx="0" presStyleCnt="1" custLinFactX="-14633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8A6F2-B0B7-4C4C-BF75-809D8A1A7F01}" type="pres">
      <dgm:prSet presAssocID="{4CB87B9C-5E16-2E47-A410-FCA2296FFE72}" presName="level2hierChild" presStyleCnt="0"/>
      <dgm:spPr/>
    </dgm:pt>
    <dgm:pt modelId="{A2AC337E-A50F-C747-ABB7-39CFECE4C0BC}" type="pres">
      <dgm:prSet presAssocID="{F4C048E6-14D8-CA43-AF8C-4EC37B993EA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AEDF3B-DD09-7848-AE5F-CF6FF2F9BD0C}" type="pres">
      <dgm:prSet presAssocID="{F4C048E6-14D8-CA43-AF8C-4EC37B993EA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4F14D9-7095-0147-A540-FF40322516FC}" type="pres">
      <dgm:prSet presAssocID="{303E35F0-336D-6B43-A9E4-100EE5FDF283}" presName="root2" presStyleCnt="0"/>
      <dgm:spPr/>
    </dgm:pt>
    <dgm:pt modelId="{BABE26DF-306F-6B46-A7C8-5B10BCCE35EC}" type="pres">
      <dgm:prSet presAssocID="{303E35F0-336D-6B43-A9E4-100EE5FDF283}" presName="LevelTwoTextNode" presStyleLbl="node2" presStyleIdx="0" presStyleCnt="2" custLinFactNeighborX="-26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43E02E-410F-0145-8B0E-B753C8AE07CB}" type="pres">
      <dgm:prSet presAssocID="{303E35F0-336D-6B43-A9E4-100EE5FDF283}" presName="level3hierChild" presStyleCnt="0"/>
      <dgm:spPr/>
    </dgm:pt>
    <dgm:pt modelId="{80D59D42-CBC2-1740-887E-75EC99A4C021}" type="pres">
      <dgm:prSet presAssocID="{B1693049-60BD-8E49-86E7-5987D680E2D6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3E76CACE-77AE-244F-9EEC-DB9AC180920E}" type="pres">
      <dgm:prSet presAssocID="{B1693049-60BD-8E49-86E7-5987D680E2D6}" presName="connTx" presStyleLbl="parChTrans1D3" presStyleIdx="0" presStyleCnt="6"/>
      <dgm:spPr/>
      <dgm:t>
        <a:bodyPr/>
        <a:lstStyle/>
        <a:p>
          <a:endParaRPr lang="en-US"/>
        </a:p>
      </dgm:t>
    </dgm:pt>
    <dgm:pt modelId="{736955B0-4C1C-A04D-A1DE-70C750167C3F}" type="pres">
      <dgm:prSet presAssocID="{C0C4A4AF-8042-4F42-AE06-CA4601E1554E}" presName="root2" presStyleCnt="0"/>
      <dgm:spPr/>
    </dgm:pt>
    <dgm:pt modelId="{4A9EDC25-4727-4A4C-81CF-2801E14E64AF}" type="pres">
      <dgm:prSet presAssocID="{C0C4A4AF-8042-4F42-AE06-CA4601E1554E}" presName="LevelTwoTextNode" presStyleLbl="node3" presStyleIdx="0" presStyleCnt="6" custLinFactNeighborX="-23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D7FD9-9C00-234D-876C-F7607FC35FEB}" type="pres">
      <dgm:prSet presAssocID="{C0C4A4AF-8042-4F42-AE06-CA4601E1554E}" presName="level3hierChild" presStyleCnt="0"/>
      <dgm:spPr/>
    </dgm:pt>
    <dgm:pt modelId="{CDE1FA0B-7EE0-124B-913F-F7A9B3B08C50}" type="pres">
      <dgm:prSet presAssocID="{6C5BF378-0B1A-F045-B955-69179A594795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02CECB79-5616-7A45-8314-5B5DDB8ECCAB}" type="pres">
      <dgm:prSet presAssocID="{6C5BF378-0B1A-F045-B955-69179A594795}" presName="connTx" presStyleLbl="parChTrans1D4" presStyleIdx="0" presStyleCnt="6"/>
      <dgm:spPr/>
      <dgm:t>
        <a:bodyPr/>
        <a:lstStyle/>
        <a:p>
          <a:endParaRPr lang="en-US"/>
        </a:p>
      </dgm:t>
    </dgm:pt>
    <dgm:pt modelId="{6E0CF81C-1BB6-4A41-B47D-7B9C1D138A3E}" type="pres">
      <dgm:prSet presAssocID="{7D0C6699-5E88-BC41-BE06-639F2E41822E}" presName="root2" presStyleCnt="0"/>
      <dgm:spPr/>
    </dgm:pt>
    <dgm:pt modelId="{AEBDFE00-1FB4-0740-8136-86E4B5BD23F2}" type="pres">
      <dgm:prSet presAssocID="{7D0C6699-5E88-BC41-BE06-639F2E41822E}" presName="LevelTwoTextNode" presStyleLbl="node4" presStyleIdx="0" presStyleCnt="6" custScaleX="133107" custLinFactNeighborX="2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2CB5E-0D22-D946-9264-BFA039B864C6}" type="pres">
      <dgm:prSet presAssocID="{7D0C6699-5E88-BC41-BE06-639F2E41822E}" presName="level3hierChild" presStyleCnt="0"/>
      <dgm:spPr/>
    </dgm:pt>
    <dgm:pt modelId="{40B68F6D-FF24-A246-AA51-9078A4044C7D}" type="pres">
      <dgm:prSet presAssocID="{5DA85CF0-373A-2846-8AFF-D990231359BC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43D35668-F2B8-9A45-AC14-89BB593597A4}" type="pres">
      <dgm:prSet presAssocID="{5DA85CF0-373A-2846-8AFF-D990231359BC}" presName="connTx" presStyleLbl="parChTrans1D3" presStyleIdx="1" presStyleCnt="6"/>
      <dgm:spPr/>
      <dgm:t>
        <a:bodyPr/>
        <a:lstStyle/>
        <a:p>
          <a:endParaRPr lang="en-US"/>
        </a:p>
      </dgm:t>
    </dgm:pt>
    <dgm:pt modelId="{A0804ED8-8A96-C04B-A9EC-592457937EDA}" type="pres">
      <dgm:prSet presAssocID="{899808EC-314F-BC46-A8D3-0A4646655153}" presName="root2" presStyleCnt="0"/>
      <dgm:spPr/>
    </dgm:pt>
    <dgm:pt modelId="{FA482EC9-7047-584D-A4C9-24C9D0BC4439}" type="pres">
      <dgm:prSet presAssocID="{899808EC-314F-BC46-A8D3-0A4646655153}" presName="LevelTwoTextNode" presStyleLbl="node3" presStyleIdx="1" presStyleCnt="6" custLinFactNeighborX="-23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61FCF-D063-B740-9BD5-C62B76A4821D}" type="pres">
      <dgm:prSet presAssocID="{899808EC-314F-BC46-A8D3-0A4646655153}" presName="level3hierChild" presStyleCnt="0"/>
      <dgm:spPr/>
    </dgm:pt>
    <dgm:pt modelId="{E260A0F9-A706-A04B-AAD2-4DED6F4BC1D4}" type="pres">
      <dgm:prSet presAssocID="{A6A33692-757B-5347-BA6B-5472EDDD53EC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2BE4DFD0-DA4F-3C42-9AB1-20AA254F2C2B}" type="pres">
      <dgm:prSet presAssocID="{A6A33692-757B-5347-BA6B-5472EDDD53EC}" presName="connTx" presStyleLbl="parChTrans1D4" presStyleIdx="1" presStyleCnt="6"/>
      <dgm:spPr/>
      <dgm:t>
        <a:bodyPr/>
        <a:lstStyle/>
        <a:p>
          <a:endParaRPr lang="en-US"/>
        </a:p>
      </dgm:t>
    </dgm:pt>
    <dgm:pt modelId="{B95FCDB5-27A6-4D4E-AA73-9323EE185287}" type="pres">
      <dgm:prSet presAssocID="{788388DA-7DFC-C94D-8218-B2EEB2694C27}" presName="root2" presStyleCnt="0"/>
      <dgm:spPr/>
    </dgm:pt>
    <dgm:pt modelId="{48DEFD50-D55F-6A41-A87E-8CED63655DC4}" type="pres">
      <dgm:prSet presAssocID="{788388DA-7DFC-C94D-8218-B2EEB2694C27}" presName="LevelTwoTextNode" presStyleLbl="node4" presStyleIdx="1" presStyleCnt="6" custScaleX="133107" custLinFactNeighborX="2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8B13B-ADB0-0A46-9A8A-84C560DBAE6C}" type="pres">
      <dgm:prSet presAssocID="{788388DA-7DFC-C94D-8218-B2EEB2694C27}" presName="level3hierChild" presStyleCnt="0"/>
      <dgm:spPr/>
    </dgm:pt>
    <dgm:pt modelId="{7B120E16-1567-4645-8475-6BF1F66F6853}" type="pres">
      <dgm:prSet presAssocID="{525E66DE-2465-6D42-8501-F5AE08CC747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F6F7310-C00C-3045-9A26-70C7D2046461}" type="pres">
      <dgm:prSet presAssocID="{525E66DE-2465-6D42-8501-F5AE08CC747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1E35F6C-EC70-9649-A548-A86B2AB9FC60}" type="pres">
      <dgm:prSet presAssocID="{5F023744-AD7D-B34B-B694-AEB9DDD5FE00}" presName="root2" presStyleCnt="0"/>
      <dgm:spPr/>
    </dgm:pt>
    <dgm:pt modelId="{C7B985B1-1633-664A-A5AB-96FA2BAED989}" type="pres">
      <dgm:prSet presAssocID="{5F023744-AD7D-B34B-B694-AEB9DDD5FE00}" presName="LevelTwoTextNode" presStyleLbl="node2" presStyleIdx="1" presStyleCnt="2" custLinFactNeighborX="-26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1E83F-26D7-694E-82E8-34A38EE3BE28}" type="pres">
      <dgm:prSet presAssocID="{5F023744-AD7D-B34B-B694-AEB9DDD5FE00}" presName="level3hierChild" presStyleCnt="0"/>
      <dgm:spPr/>
    </dgm:pt>
    <dgm:pt modelId="{AE4A6830-C01E-7146-8C73-201E03FCFF52}" type="pres">
      <dgm:prSet presAssocID="{5087FE87-22D3-AE48-BFA6-751906192613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1E6B7159-A3FD-5F4C-AEA7-C7D25670BE36}" type="pres">
      <dgm:prSet presAssocID="{5087FE87-22D3-AE48-BFA6-751906192613}" presName="connTx" presStyleLbl="parChTrans1D3" presStyleIdx="2" presStyleCnt="6"/>
      <dgm:spPr/>
      <dgm:t>
        <a:bodyPr/>
        <a:lstStyle/>
        <a:p>
          <a:endParaRPr lang="en-US"/>
        </a:p>
      </dgm:t>
    </dgm:pt>
    <dgm:pt modelId="{00E79487-BE8F-A444-B9E1-0DA9E45ED07B}" type="pres">
      <dgm:prSet presAssocID="{3CD47052-79B2-254F-A353-CDCED1558AEB}" presName="root2" presStyleCnt="0"/>
      <dgm:spPr/>
    </dgm:pt>
    <dgm:pt modelId="{9B2368D0-ACB0-984B-AE14-CE66419D10D5}" type="pres">
      <dgm:prSet presAssocID="{3CD47052-79B2-254F-A353-CDCED1558AEB}" presName="LevelTwoTextNode" presStyleLbl="node3" presStyleIdx="2" presStyleCnt="6" custLinFactNeighborX="-23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6BD8D-BB14-6548-A128-CD7B6775EB98}" type="pres">
      <dgm:prSet presAssocID="{3CD47052-79B2-254F-A353-CDCED1558AEB}" presName="level3hierChild" presStyleCnt="0"/>
      <dgm:spPr/>
    </dgm:pt>
    <dgm:pt modelId="{303D5497-66B1-B744-808D-814F934247B6}" type="pres">
      <dgm:prSet presAssocID="{C4DBD5DC-84CC-5E48-842E-CF89B34977D6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FFBECDE2-25F4-9843-8B87-12F363E46531}" type="pres">
      <dgm:prSet presAssocID="{C4DBD5DC-84CC-5E48-842E-CF89B34977D6}" presName="connTx" presStyleLbl="parChTrans1D4" presStyleIdx="2" presStyleCnt="6"/>
      <dgm:spPr/>
      <dgm:t>
        <a:bodyPr/>
        <a:lstStyle/>
        <a:p>
          <a:endParaRPr lang="en-US"/>
        </a:p>
      </dgm:t>
    </dgm:pt>
    <dgm:pt modelId="{B3334128-FC57-5D44-91AB-C870B791D29F}" type="pres">
      <dgm:prSet presAssocID="{4CEEBF12-1729-D940-96BB-6F4EB4069D2C}" presName="root2" presStyleCnt="0"/>
      <dgm:spPr/>
    </dgm:pt>
    <dgm:pt modelId="{F5CC58B9-A9D6-914E-856C-C1BD74CF0277}" type="pres">
      <dgm:prSet presAssocID="{4CEEBF12-1729-D940-96BB-6F4EB4069D2C}" presName="LevelTwoTextNode" presStyleLbl="node4" presStyleIdx="2" presStyleCnt="6" custScaleX="133107" custLinFactNeighborX="2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5B268-C880-0C43-8A0B-09EB2E353A66}" type="pres">
      <dgm:prSet presAssocID="{4CEEBF12-1729-D940-96BB-6F4EB4069D2C}" presName="level3hierChild" presStyleCnt="0"/>
      <dgm:spPr/>
    </dgm:pt>
    <dgm:pt modelId="{BE774634-D92F-CF47-8DC1-D24F421BA3D2}" type="pres">
      <dgm:prSet presAssocID="{C5486559-B0D7-0948-A141-282EA5E53A38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6E69900C-8C0D-0A47-8504-9FD0D3B45CD4}" type="pres">
      <dgm:prSet presAssocID="{C5486559-B0D7-0948-A141-282EA5E53A38}" presName="connTx" presStyleLbl="parChTrans1D4" presStyleIdx="3" presStyleCnt="6"/>
      <dgm:spPr/>
      <dgm:t>
        <a:bodyPr/>
        <a:lstStyle/>
        <a:p>
          <a:endParaRPr lang="en-US"/>
        </a:p>
      </dgm:t>
    </dgm:pt>
    <dgm:pt modelId="{385FA352-3F36-DC46-9060-027DB2F5C8D6}" type="pres">
      <dgm:prSet presAssocID="{7E831AAB-B5AE-3441-8615-DF5277C44C4D}" presName="root2" presStyleCnt="0"/>
      <dgm:spPr/>
    </dgm:pt>
    <dgm:pt modelId="{F5DE9577-D40F-0141-BB77-1161D474114B}" type="pres">
      <dgm:prSet presAssocID="{7E831AAB-B5AE-3441-8615-DF5277C44C4D}" presName="LevelTwoTextNode" presStyleLbl="node4" presStyleIdx="3" presStyleCnt="6" custScaleX="133107" custLinFactNeighborX="2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DCB72-607F-9045-AEF0-522D59F3F016}" type="pres">
      <dgm:prSet presAssocID="{7E831AAB-B5AE-3441-8615-DF5277C44C4D}" presName="level3hierChild" presStyleCnt="0"/>
      <dgm:spPr/>
    </dgm:pt>
    <dgm:pt modelId="{247D4E90-804E-C84D-AC45-F4B1FCA1222B}" type="pres">
      <dgm:prSet presAssocID="{2FE8BB85-E61A-BD44-8E75-541E51C6A392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A3FB5475-B49E-E446-B8D7-37EFE07E4405}" type="pres">
      <dgm:prSet presAssocID="{2FE8BB85-E61A-BD44-8E75-541E51C6A392}" presName="connTx" presStyleLbl="parChTrans1D4" presStyleIdx="4" presStyleCnt="6"/>
      <dgm:spPr/>
      <dgm:t>
        <a:bodyPr/>
        <a:lstStyle/>
        <a:p>
          <a:endParaRPr lang="en-US"/>
        </a:p>
      </dgm:t>
    </dgm:pt>
    <dgm:pt modelId="{779D3FC7-25B8-A741-8F35-6A6BCB1F29BE}" type="pres">
      <dgm:prSet presAssocID="{1ABF9B0E-34D6-A947-B23C-06A5FC6C4513}" presName="root2" presStyleCnt="0"/>
      <dgm:spPr/>
    </dgm:pt>
    <dgm:pt modelId="{20533FF6-AF5F-0547-A34D-BE88585C03A6}" type="pres">
      <dgm:prSet presAssocID="{1ABF9B0E-34D6-A947-B23C-06A5FC6C4513}" presName="LevelTwoTextNode" presStyleLbl="node4" presStyleIdx="4" presStyleCnt="6" custScaleX="133107" custLinFactNeighborX="2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D77C4-CD75-1F4C-A782-9DB24E9925AE}" type="pres">
      <dgm:prSet presAssocID="{1ABF9B0E-34D6-A947-B23C-06A5FC6C4513}" presName="level3hierChild" presStyleCnt="0"/>
      <dgm:spPr/>
    </dgm:pt>
    <dgm:pt modelId="{15D9F3C6-2287-DF4C-954B-52D1113B5EBB}" type="pres">
      <dgm:prSet presAssocID="{C5851D1A-0809-4440-A1C6-7864AB558798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F7AE687C-5EB4-DA4E-8CBB-B140737B5247}" type="pres">
      <dgm:prSet presAssocID="{C5851D1A-0809-4440-A1C6-7864AB558798}" presName="connTx" presStyleLbl="parChTrans1D4" presStyleIdx="5" presStyleCnt="6"/>
      <dgm:spPr/>
      <dgm:t>
        <a:bodyPr/>
        <a:lstStyle/>
        <a:p>
          <a:endParaRPr lang="en-US"/>
        </a:p>
      </dgm:t>
    </dgm:pt>
    <dgm:pt modelId="{BEF1777D-3D4A-5E47-9F4D-898CCE924C2B}" type="pres">
      <dgm:prSet presAssocID="{A832D0B9-1E0D-804B-931D-7D9C4AEFC27C}" presName="root2" presStyleCnt="0"/>
      <dgm:spPr/>
    </dgm:pt>
    <dgm:pt modelId="{46384C83-3AF5-864F-AAAF-F3F9A42C3B9F}" type="pres">
      <dgm:prSet presAssocID="{A832D0B9-1E0D-804B-931D-7D9C4AEFC27C}" presName="LevelTwoTextNode" presStyleLbl="node4" presStyleIdx="5" presStyleCnt="6" custScaleX="133107" custLinFactNeighborX="28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1970C-6327-F841-9C3C-C9E3B7860BA6}" type="pres">
      <dgm:prSet presAssocID="{A832D0B9-1E0D-804B-931D-7D9C4AEFC27C}" presName="level3hierChild" presStyleCnt="0"/>
      <dgm:spPr/>
    </dgm:pt>
    <dgm:pt modelId="{3C9DA985-7CBB-BB45-B16B-920479C56F37}" type="pres">
      <dgm:prSet presAssocID="{F08D787A-DDB2-2443-AE7B-42464549E65E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FFE48110-8478-EA4B-B3E7-67311CEF6788}" type="pres">
      <dgm:prSet presAssocID="{F08D787A-DDB2-2443-AE7B-42464549E65E}" presName="connTx" presStyleLbl="parChTrans1D3" presStyleIdx="3" presStyleCnt="6"/>
      <dgm:spPr/>
      <dgm:t>
        <a:bodyPr/>
        <a:lstStyle/>
        <a:p>
          <a:endParaRPr lang="en-US"/>
        </a:p>
      </dgm:t>
    </dgm:pt>
    <dgm:pt modelId="{740756AA-B55B-CA4D-9051-62A6DB5FD91A}" type="pres">
      <dgm:prSet presAssocID="{866219E3-2114-3245-B849-EA86BCB19AC7}" presName="root2" presStyleCnt="0"/>
      <dgm:spPr/>
    </dgm:pt>
    <dgm:pt modelId="{A5E8C7A7-F1A6-6042-AB89-B8E35B366235}" type="pres">
      <dgm:prSet presAssocID="{866219E3-2114-3245-B849-EA86BCB19AC7}" presName="LevelTwoTextNode" presStyleLbl="node3" presStyleIdx="3" presStyleCnt="6" custLinFactNeighborX="-23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950CC-12F0-A94A-9504-EE12641E9460}" type="pres">
      <dgm:prSet presAssocID="{866219E3-2114-3245-B849-EA86BCB19AC7}" presName="level3hierChild" presStyleCnt="0"/>
      <dgm:spPr/>
    </dgm:pt>
    <dgm:pt modelId="{4DC853F4-DCED-634A-AFDF-1E6FAA2B96B7}" type="pres">
      <dgm:prSet presAssocID="{698EDD0B-7D5C-AC4F-B2B3-FE6F038233C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D319AD6D-EFB6-224E-A552-AEF9FA112BC5}" type="pres">
      <dgm:prSet presAssocID="{698EDD0B-7D5C-AC4F-B2B3-FE6F038233C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2444314D-11D0-7746-88C3-7A8B0C8C7CE0}" type="pres">
      <dgm:prSet presAssocID="{5D142569-99DC-5840-92FF-888949DDD178}" presName="root2" presStyleCnt="0"/>
      <dgm:spPr/>
    </dgm:pt>
    <dgm:pt modelId="{3F884A30-8E24-F243-95C1-C33B4E17A9E5}" type="pres">
      <dgm:prSet presAssocID="{5D142569-99DC-5840-92FF-888949DDD178}" presName="LevelTwoTextNode" presStyleLbl="node3" presStyleIdx="4" presStyleCnt="6" custScaleX="180443" custLinFactNeighborX="-23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BEA90-149A-824D-AEEC-622585F9D2B3}" type="pres">
      <dgm:prSet presAssocID="{5D142569-99DC-5840-92FF-888949DDD178}" presName="level3hierChild" presStyleCnt="0"/>
      <dgm:spPr/>
    </dgm:pt>
    <dgm:pt modelId="{D53041A6-D39E-B443-89C5-3123C4395615}" type="pres">
      <dgm:prSet presAssocID="{43F54301-D73A-5F42-AE15-DC2B00029AD5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2B992116-AA65-7642-957C-B8601FD9C78C}" type="pres">
      <dgm:prSet presAssocID="{43F54301-D73A-5F42-AE15-DC2B00029AD5}" presName="connTx" presStyleLbl="parChTrans1D3" presStyleIdx="5" presStyleCnt="6"/>
      <dgm:spPr/>
      <dgm:t>
        <a:bodyPr/>
        <a:lstStyle/>
        <a:p>
          <a:endParaRPr lang="en-US"/>
        </a:p>
      </dgm:t>
    </dgm:pt>
    <dgm:pt modelId="{10B67F86-E960-9A43-861D-33673F7C8658}" type="pres">
      <dgm:prSet presAssocID="{9242E263-238B-924C-AD8F-AE4600943B13}" presName="root2" presStyleCnt="0"/>
      <dgm:spPr/>
    </dgm:pt>
    <dgm:pt modelId="{21F8A1DC-9A83-7444-82E7-675DBE4E0E6B}" type="pres">
      <dgm:prSet presAssocID="{9242E263-238B-924C-AD8F-AE4600943B13}" presName="LevelTwoTextNode" presStyleLbl="node3" presStyleIdx="5" presStyleCnt="6" custScaleX="289758" custLinFactNeighborX="-23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B81FB-5C43-1249-8824-545042BC072B}" type="pres">
      <dgm:prSet presAssocID="{9242E263-238B-924C-AD8F-AE4600943B13}" presName="level3hierChild" presStyleCnt="0"/>
      <dgm:spPr/>
    </dgm:pt>
  </dgm:ptLst>
  <dgm:cxnLst>
    <dgm:cxn modelId="{812D9E14-1DBF-EC4C-9ED7-E3022E608D4F}" srcId="{B2F7A48A-6222-1A47-BF9E-07EE13232DEC}" destId="{4CB87B9C-5E16-2E47-A410-FCA2296FFE72}" srcOrd="0" destOrd="0" parTransId="{439E4FB6-1ED6-A647-927F-72387373B0D4}" sibTransId="{99538D0B-A763-954C-B920-E738FDBDF5C1}"/>
    <dgm:cxn modelId="{449D0A3F-3D67-C64B-B3AB-750119282504}" srcId="{303E35F0-336D-6B43-A9E4-100EE5FDF283}" destId="{C0C4A4AF-8042-4F42-AE06-CA4601E1554E}" srcOrd="0" destOrd="0" parTransId="{B1693049-60BD-8E49-86E7-5987D680E2D6}" sibTransId="{B9302FA3-ED1B-FF44-AA88-9315761F0B0C}"/>
    <dgm:cxn modelId="{B2F21019-A4B9-B349-86DF-8D488422EA91}" type="presOf" srcId="{C5851D1A-0809-4440-A1C6-7864AB558798}" destId="{15D9F3C6-2287-DF4C-954B-52D1113B5EBB}" srcOrd="0" destOrd="0" presId="urn:microsoft.com/office/officeart/2008/layout/HorizontalMultiLevelHierarchy"/>
    <dgm:cxn modelId="{668C60F0-13FF-714D-BF8D-4C9B9068F06A}" srcId="{3CD47052-79B2-254F-A353-CDCED1558AEB}" destId="{A832D0B9-1E0D-804B-931D-7D9C4AEFC27C}" srcOrd="3" destOrd="0" parTransId="{C5851D1A-0809-4440-A1C6-7864AB558798}" sibTransId="{B71C104A-BCF2-C244-829C-0851FC698F32}"/>
    <dgm:cxn modelId="{1E9714D8-970C-A449-8B7C-A3E5E18221F4}" type="presOf" srcId="{C0C4A4AF-8042-4F42-AE06-CA4601E1554E}" destId="{4A9EDC25-4727-4A4C-81CF-2801E14E64AF}" srcOrd="0" destOrd="0" presId="urn:microsoft.com/office/officeart/2008/layout/HorizontalMultiLevelHierarchy"/>
    <dgm:cxn modelId="{1E530EE4-8DC8-4F4F-9294-EDE3C352DDFD}" srcId="{3CD47052-79B2-254F-A353-CDCED1558AEB}" destId="{7E831AAB-B5AE-3441-8615-DF5277C44C4D}" srcOrd="1" destOrd="0" parTransId="{C5486559-B0D7-0948-A141-282EA5E53A38}" sibTransId="{36209E4E-67BA-3C45-A8C8-816B6654C1CC}"/>
    <dgm:cxn modelId="{F1C15CD1-C0B4-C14B-B297-F34E9C426DD1}" type="presOf" srcId="{1ABF9B0E-34D6-A947-B23C-06A5FC6C4513}" destId="{20533FF6-AF5F-0547-A34D-BE88585C03A6}" srcOrd="0" destOrd="0" presId="urn:microsoft.com/office/officeart/2008/layout/HorizontalMultiLevelHierarchy"/>
    <dgm:cxn modelId="{F975F6B3-1CD6-F547-A269-E2F81FD75CBC}" type="presOf" srcId="{C5851D1A-0809-4440-A1C6-7864AB558798}" destId="{F7AE687C-5EB4-DA4E-8CBB-B140737B5247}" srcOrd="1" destOrd="0" presId="urn:microsoft.com/office/officeart/2008/layout/HorizontalMultiLevelHierarchy"/>
    <dgm:cxn modelId="{505576FF-8E8A-BF4D-A737-FEB372B58456}" type="presOf" srcId="{525E66DE-2465-6D42-8501-F5AE08CC747B}" destId="{AF6F7310-C00C-3045-9A26-70C7D2046461}" srcOrd="1" destOrd="0" presId="urn:microsoft.com/office/officeart/2008/layout/HorizontalMultiLevelHierarchy"/>
    <dgm:cxn modelId="{D39654C4-CA81-864C-B6CB-20D928FB30B7}" type="presOf" srcId="{F08D787A-DDB2-2443-AE7B-42464549E65E}" destId="{FFE48110-8478-EA4B-B3E7-67311CEF6788}" srcOrd="1" destOrd="0" presId="urn:microsoft.com/office/officeart/2008/layout/HorizontalMultiLevelHierarchy"/>
    <dgm:cxn modelId="{B9A2E090-5E92-D74E-A8B4-0ADBBF69EAE9}" type="presOf" srcId="{7E831AAB-B5AE-3441-8615-DF5277C44C4D}" destId="{F5DE9577-D40F-0141-BB77-1161D474114B}" srcOrd="0" destOrd="0" presId="urn:microsoft.com/office/officeart/2008/layout/HorizontalMultiLevelHierarchy"/>
    <dgm:cxn modelId="{B783F2F9-22A2-714E-BACA-54B80500A522}" srcId="{5F023744-AD7D-B34B-B694-AEB9DDD5FE00}" destId="{866219E3-2114-3245-B849-EA86BCB19AC7}" srcOrd="1" destOrd="0" parTransId="{F08D787A-DDB2-2443-AE7B-42464549E65E}" sibTransId="{F42FCBE9-2041-6C49-AAD2-310F2575B4B0}"/>
    <dgm:cxn modelId="{A8C08EBF-5E54-6349-A6BC-53B9F6B7E1BE}" srcId="{5F023744-AD7D-B34B-B694-AEB9DDD5FE00}" destId="{3CD47052-79B2-254F-A353-CDCED1558AEB}" srcOrd="0" destOrd="0" parTransId="{5087FE87-22D3-AE48-BFA6-751906192613}" sibTransId="{06CE57A0-B941-314D-8640-02904000A456}"/>
    <dgm:cxn modelId="{73CB5C5C-DA22-EE45-8413-3DB5809C64E4}" type="presOf" srcId="{5DA85CF0-373A-2846-8AFF-D990231359BC}" destId="{40B68F6D-FF24-A246-AA51-9078A4044C7D}" srcOrd="0" destOrd="0" presId="urn:microsoft.com/office/officeart/2008/layout/HorizontalMultiLevelHierarchy"/>
    <dgm:cxn modelId="{2F2BE213-5EBF-4E43-AECE-C307FA2B883D}" type="presOf" srcId="{B1693049-60BD-8E49-86E7-5987D680E2D6}" destId="{80D59D42-CBC2-1740-887E-75EC99A4C021}" srcOrd="0" destOrd="0" presId="urn:microsoft.com/office/officeart/2008/layout/HorizontalMultiLevelHierarchy"/>
    <dgm:cxn modelId="{E95F67CC-CEA1-8D43-A574-E51EEF17088A}" type="presOf" srcId="{6C5BF378-0B1A-F045-B955-69179A594795}" destId="{02CECB79-5616-7A45-8314-5B5DDB8ECCAB}" srcOrd="1" destOrd="0" presId="urn:microsoft.com/office/officeart/2008/layout/HorizontalMultiLevelHierarchy"/>
    <dgm:cxn modelId="{E66FB934-B015-F844-931A-2242A648FBF7}" type="presOf" srcId="{5087FE87-22D3-AE48-BFA6-751906192613}" destId="{AE4A6830-C01E-7146-8C73-201E03FCFF52}" srcOrd="0" destOrd="0" presId="urn:microsoft.com/office/officeart/2008/layout/HorizontalMultiLevelHierarchy"/>
    <dgm:cxn modelId="{234F4723-ED5E-9843-8EB0-5E3DD928D2BE}" type="presOf" srcId="{F4C048E6-14D8-CA43-AF8C-4EC37B993EAC}" destId="{4FAEDF3B-DD09-7848-AE5F-CF6FF2F9BD0C}" srcOrd="1" destOrd="0" presId="urn:microsoft.com/office/officeart/2008/layout/HorizontalMultiLevelHierarchy"/>
    <dgm:cxn modelId="{CB842E2A-94B6-DA4E-AA45-4B81A68EDDD1}" type="presOf" srcId="{866219E3-2114-3245-B849-EA86BCB19AC7}" destId="{A5E8C7A7-F1A6-6042-AB89-B8E35B366235}" srcOrd="0" destOrd="0" presId="urn:microsoft.com/office/officeart/2008/layout/HorizontalMultiLevelHierarchy"/>
    <dgm:cxn modelId="{283C04AA-0E75-B84F-BB6D-76B28B34C826}" type="presOf" srcId="{899808EC-314F-BC46-A8D3-0A4646655153}" destId="{FA482EC9-7047-584D-A4C9-24C9D0BC4439}" srcOrd="0" destOrd="0" presId="urn:microsoft.com/office/officeart/2008/layout/HorizontalMultiLevelHierarchy"/>
    <dgm:cxn modelId="{0CC4631F-FBEA-D14C-9612-4EF2CDC5E657}" type="presOf" srcId="{C5486559-B0D7-0948-A141-282EA5E53A38}" destId="{6E69900C-8C0D-0A47-8504-9FD0D3B45CD4}" srcOrd="1" destOrd="0" presId="urn:microsoft.com/office/officeart/2008/layout/HorizontalMultiLevelHierarchy"/>
    <dgm:cxn modelId="{92E8F90D-0499-F34A-B747-4D2D4C003FD6}" type="presOf" srcId="{A832D0B9-1E0D-804B-931D-7D9C4AEFC27C}" destId="{46384C83-3AF5-864F-AAAF-F3F9A42C3B9F}" srcOrd="0" destOrd="0" presId="urn:microsoft.com/office/officeart/2008/layout/HorizontalMultiLevelHierarchy"/>
    <dgm:cxn modelId="{DF1599EE-6138-6D4B-851F-D7C4FD966874}" type="presOf" srcId="{5087FE87-22D3-AE48-BFA6-751906192613}" destId="{1E6B7159-A3FD-5F4C-AEA7-C7D25670BE36}" srcOrd="1" destOrd="0" presId="urn:microsoft.com/office/officeart/2008/layout/HorizontalMultiLevelHierarchy"/>
    <dgm:cxn modelId="{D3AC3AD1-4ED0-1A40-8186-92C0A1D72213}" type="presOf" srcId="{788388DA-7DFC-C94D-8218-B2EEB2694C27}" destId="{48DEFD50-D55F-6A41-A87E-8CED63655DC4}" srcOrd="0" destOrd="0" presId="urn:microsoft.com/office/officeart/2008/layout/HorizontalMultiLevelHierarchy"/>
    <dgm:cxn modelId="{BC277CBB-947B-A74A-B8BC-8C35FA703A69}" srcId="{5F023744-AD7D-B34B-B694-AEB9DDD5FE00}" destId="{5D142569-99DC-5840-92FF-888949DDD178}" srcOrd="2" destOrd="0" parTransId="{698EDD0B-7D5C-AC4F-B2B3-FE6F038233CA}" sibTransId="{0E0088B6-3236-B547-AD9A-1D8E50E0D4FA}"/>
    <dgm:cxn modelId="{7F1768B6-DDD4-1244-AB35-A2221DC75E72}" type="presOf" srcId="{43F54301-D73A-5F42-AE15-DC2B00029AD5}" destId="{D53041A6-D39E-B443-89C5-3123C4395615}" srcOrd="0" destOrd="0" presId="urn:microsoft.com/office/officeart/2008/layout/HorizontalMultiLevelHierarchy"/>
    <dgm:cxn modelId="{9A1E5C8B-DD35-9D4A-B882-48CA8F1433DC}" srcId="{3CD47052-79B2-254F-A353-CDCED1558AEB}" destId="{1ABF9B0E-34D6-A947-B23C-06A5FC6C4513}" srcOrd="2" destOrd="0" parTransId="{2FE8BB85-E61A-BD44-8E75-541E51C6A392}" sibTransId="{03CD2729-F55F-CB41-8564-391F41655377}"/>
    <dgm:cxn modelId="{94B291DC-46B8-644E-A76C-8C3448A9022F}" type="presOf" srcId="{5F023744-AD7D-B34B-B694-AEB9DDD5FE00}" destId="{C7B985B1-1633-664A-A5AB-96FA2BAED989}" srcOrd="0" destOrd="0" presId="urn:microsoft.com/office/officeart/2008/layout/HorizontalMultiLevelHierarchy"/>
    <dgm:cxn modelId="{8116A0E9-C9BC-8E4A-BE0E-B1FBDBFA09F4}" type="presOf" srcId="{525E66DE-2465-6D42-8501-F5AE08CC747B}" destId="{7B120E16-1567-4645-8475-6BF1F66F6853}" srcOrd="0" destOrd="0" presId="urn:microsoft.com/office/officeart/2008/layout/HorizontalMultiLevelHierarchy"/>
    <dgm:cxn modelId="{7CDD6E60-03A1-4D40-BCB7-8EAC6B440FD9}" type="presOf" srcId="{303E35F0-336D-6B43-A9E4-100EE5FDF283}" destId="{BABE26DF-306F-6B46-A7C8-5B10BCCE35EC}" srcOrd="0" destOrd="0" presId="urn:microsoft.com/office/officeart/2008/layout/HorizontalMultiLevelHierarchy"/>
    <dgm:cxn modelId="{064A15F1-DF5A-6D4A-B190-DE40F1BAB232}" type="presOf" srcId="{43F54301-D73A-5F42-AE15-DC2B00029AD5}" destId="{2B992116-AA65-7642-957C-B8601FD9C78C}" srcOrd="1" destOrd="0" presId="urn:microsoft.com/office/officeart/2008/layout/HorizontalMultiLevelHierarchy"/>
    <dgm:cxn modelId="{7100788D-93AA-7D42-A103-5AF3DD6637A8}" type="presOf" srcId="{5DA85CF0-373A-2846-8AFF-D990231359BC}" destId="{43D35668-F2B8-9A45-AC14-89BB593597A4}" srcOrd="1" destOrd="0" presId="urn:microsoft.com/office/officeart/2008/layout/HorizontalMultiLevelHierarchy"/>
    <dgm:cxn modelId="{A55F15B8-5F0B-364F-8DBA-3B79C89C998F}" type="presOf" srcId="{F08D787A-DDB2-2443-AE7B-42464549E65E}" destId="{3C9DA985-7CBB-BB45-B16B-920479C56F37}" srcOrd="0" destOrd="0" presId="urn:microsoft.com/office/officeart/2008/layout/HorizontalMultiLevelHierarchy"/>
    <dgm:cxn modelId="{A0D2E46C-CA8E-BA4A-BE68-067FBA3DA1FB}" type="presOf" srcId="{6C5BF378-0B1A-F045-B955-69179A594795}" destId="{CDE1FA0B-7EE0-124B-913F-F7A9B3B08C50}" srcOrd="0" destOrd="0" presId="urn:microsoft.com/office/officeart/2008/layout/HorizontalMultiLevelHierarchy"/>
    <dgm:cxn modelId="{348CC53D-5E9E-A444-9FBF-0C41F0FCB41F}" srcId="{3CD47052-79B2-254F-A353-CDCED1558AEB}" destId="{4CEEBF12-1729-D940-96BB-6F4EB4069D2C}" srcOrd="0" destOrd="0" parTransId="{C4DBD5DC-84CC-5E48-842E-CF89B34977D6}" sibTransId="{BE714986-8909-264F-9C4F-1352990000C7}"/>
    <dgm:cxn modelId="{1A15B5C5-796E-2B4A-8754-4C8F04181F8C}" type="presOf" srcId="{C4DBD5DC-84CC-5E48-842E-CF89B34977D6}" destId="{303D5497-66B1-B744-808D-814F934247B6}" srcOrd="0" destOrd="0" presId="urn:microsoft.com/office/officeart/2008/layout/HorizontalMultiLevelHierarchy"/>
    <dgm:cxn modelId="{15BEB634-33C0-A243-BDF5-E2AAD4AFD645}" type="presOf" srcId="{3CD47052-79B2-254F-A353-CDCED1558AEB}" destId="{9B2368D0-ACB0-984B-AE14-CE66419D10D5}" srcOrd="0" destOrd="0" presId="urn:microsoft.com/office/officeart/2008/layout/HorizontalMultiLevelHierarchy"/>
    <dgm:cxn modelId="{C8D6794E-A2A7-9C4B-B6BE-9ACB7F115904}" type="presOf" srcId="{9242E263-238B-924C-AD8F-AE4600943B13}" destId="{21F8A1DC-9A83-7444-82E7-675DBE4E0E6B}" srcOrd="0" destOrd="0" presId="urn:microsoft.com/office/officeart/2008/layout/HorizontalMultiLevelHierarchy"/>
    <dgm:cxn modelId="{DC5D6C35-8329-8C45-AA3E-37E12C558C38}" type="presOf" srcId="{4CB87B9C-5E16-2E47-A410-FCA2296FFE72}" destId="{3CF0A3CA-718C-0144-9586-E6A0E92D4CED}" srcOrd="0" destOrd="0" presId="urn:microsoft.com/office/officeart/2008/layout/HorizontalMultiLevelHierarchy"/>
    <dgm:cxn modelId="{3FB35FF5-0C98-E341-817A-F8320B045B2E}" type="presOf" srcId="{C5486559-B0D7-0948-A141-282EA5E53A38}" destId="{BE774634-D92F-CF47-8DC1-D24F421BA3D2}" srcOrd="0" destOrd="0" presId="urn:microsoft.com/office/officeart/2008/layout/HorizontalMultiLevelHierarchy"/>
    <dgm:cxn modelId="{F7866D5B-7874-C545-B380-C6F966134F22}" type="presOf" srcId="{7D0C6699-5E88-BC41-BE06-639F2E41822E}" destId="{AEBDFE00-1FB4-0740-8136-86E4B5BD23F2}" srcOrd="0" destOrd="0" presId="urn:microsoft.com/office/officeart/2008/layout/HorizontalMultiLevelHierarchy"/>
    <dgm:cxn modelId="{461B3F19-0B1F-0F42-8F11-0E0A30D2B6DB}" srcId="{C0C4A4AF-8042-4F42-AE06-CA4601E1554E}" destId="{7D0C6699-5E88-BC41-BE06-639F2E41822E}" srcOrd="0" destOrd="0" parTransId="{6C5BF378-0B1A-F045-B955-69179A594795}" sibTransId="{62FE6388-C6B3-C243-BA9D-655392D1D2BA}"/>
    <dgm:cxn modelId="{DCAFE77B-F544-9742-9E6B-99902150F409}" srcId="{899808EC-314F-BC46-A8D3-0A4646655153}" destId="{788388DA-7DFC-C94D-8218-B2EEB2694C27}" srcOrd="0" destOrd="0" parTransId="{A6A33692-757B-5347-BA6B-5472EDDD53EC}" sibTransId="{80EC9941-0C6A-D742-A233-D35B241783BE}"/>
    <dgm:cxn modelId="{0D7666AF-C03C-D44F-A13B-FF55038C120C}" type="presOf" srcId="{698EDD0B-7D5C-AC4F-B2B3-FE6F038233CA}" destId="{4DC853F4-DCED-634A-AFDF-1E6FAA2B96B7}" srcOrd="0" destOrd="0" presId="urn:microsoft.com/office/officeart/2008/layout/HorizontalMultiLevelHierarchy"/>
    <dgm:cxn modelId="{6DE74FAD-9EF2-8B43-A72A-02030D9826F1}" type="presOf" srcId="{4CEEBF12-1729-D940-96BB-6F4EB4069D2C}" destId="{F5CC58B9-A9D6-914E-856C-C1BD74CF0277}" srcOrd="0" destOrd="0" presId="urn:microsoft.com/office/officeart/2008/layout/HorizontalMultiLevelHierarchy"/>
    <dgm:cxn modelId="{5A7B6ABA-B0DF-BD43-AC8F-254EED0FF6A1}" srcId="{5F023744-AD7D-B34B-B694-AEB9DDD5FE00}" destId="{9242E263-238B-924C-AD8F-AE4600943B13}" srcOrd="3" destOrd="0" parTransId="{43F54301-D73A-5F42-AE15-DC2B00029AD5}" sibTransId="{1C57C5D0-3147-8F42-87B0-662EE7B41766}"/>
    <dgm:cxn modelId="{6C17DD57-70B7-AA4A-A5C3-D2247BE03F75}" type="presOf" srcId="{B2F7A48A-6222-1A47-BF9E-07EE13232DEC}" destId="{2842C558-01E8-014F-AF5C-5B2C663D020A}" srcOrd="0" destOrd="0" presId="urn:microsoft.com/office/officeart/2008/layout/HorizontalMultiLevelHierarchy"/>
    <dgm:cxn modelId="{1C756507-BCD8-E949-BE41-DF491696AE21}" type="presOf" srcId="{5D142569-99DC-5840-92FF-888949DDD178}" destId="{3F884A30-8E24-F243-95C1-C33B4E17A9E5}" srcOrd="0" destOrd="0" presId="urn:microsoft.com/office/officeart/2008/layout/HorizontalMultiLevelHierarchy"/>
    <dgm:cxn modelId="{438506FC-9ECF-F847-AC99-0F97A2119580}" type="presOf" srcId="{A6A33692-757B-5347-BA6B-5472EDDD53EC}" destId="{E260A0F9-A706-A04B-AAD2-4DED6F4BC1D4}" srcOrd="0" destOrd="0" presId="urn:microsoft.com/office/officeart/2008/layout/HorizontalMultiLevelHierarchy"/>
    <dgm:cxn modelId="{7BDB3045-8B90-BB44-8E2D-53C046F16790}" type="presOf" srcId="{B1693049-60BD-8E49-86E7-5987D680E2D6}" destId="{3E76CACE-77AE-244F-9EEC-DB9AC180920E}" srcOrd="1" destOrd="0" presId="urn:microsoft.com/office/officeart/2008/layout/HorizontalMultiLevelHierarchy"/>
    <dgm:cxn modelId="{7E0AAA21-F5F5-154D-B689-8FF24B17AA0A}" type="presOf" srcId="{2FE8BB85-E61A-BD44-8E75-541E51C6A392}" destId="{247D4E90-804E-C84D-AC45-F4B1FCA1222B}" srcOrd="0" destOrd="0" presId="urn:microsoft.com/office/officeart/2008/layout/HorizontalMultiLevelHierarchy"/>
    <dgm:cxn modelId="{A5BC3A4E-D6F8-9F42-8C3D-C94B5C41B534}" srcId="{303E35F0-336D-6B43-A9E4-100EE5FDF283}" destId="{899808EC-314F-BC46-A8D3-0A4646655153}" srcOrd="1" destOrd="0" parTransId="{5DA85CF0-373A-2846-8AFF-D990231359BC}" sibTransId="{5C019166-C68F-CA40-927A-27538E9C44BD}"/>
    <dgm:cxn modelId="{0CD11B5C-7C93-5B4A-A285-57D87E27CAA7}" type="presOf" srcId="{A6A33692-757B-5347-BA6B-5472EDDD53EC}" destId="{2BE4DFD0-DA4F-3C42-9AB1-20AA254F2C2B}" srcOrd="1" destOrd="0" presId="urn:microsoft.com/office/officeart/2008/layout/HorizontalMultiLevelHierarchy"/>
    <dgm:cxn modelId="{249E921D-41E9-C349-A900-0CAFF6BFACA8}" type="presOf" srcId="{C4DBD5DC-84CC-5E48-842E-CF89B34977D6}" destId="{FFBECDE2-25F4-9843-8B87-12F363E46531}" srcOrd="1" destOrd="0" presId="urn:microsoft.com/office/officeart/2008/layout/HorizontalMultiLevelHierarchy"/>
    <dgm:cxn modelId="{5A668C02-72E1-E443-9D77-8D23AEBAC511}" type="presOf" srcId="{F4C048E6-14D8-CA43-AF8C-4EC37B993EAC}" destId="{A2AC337E-A50F-C747-ABB7-39CFECE4C0BC}" srcOrd="0" destOrd="0" presId="urn:microsoft.com/office/officeart/2008/layout/HorizontalMultiLevelHierarchy"/>
    <dgm:cxn modelId="{C49A93A0-1F33-7546-9378-61A82346F71F}" srcId="{4CB87B9C-5E16-2E47-A410-FCA2296FFE72}" destId="{303E35F0-336D-6B43-A9E4-100EE5FDF283}" srcOrd="0" destOrd="0" parTransId="{F4C048E6-14D8-CA43-AF8C-4EC37B993EAC}" sibTransId="{963C087B-9499-DA49-8B13-592386896D60}"/>
    <dgm:cxn modelId="{10A8A608-109F-8849-B718-B39E251D34D5}" type="presOf" srcId="{698EDD0B-7D5C-AC4F-B2B3-FE6F038233CA}" destId="{D319AD6D-EFB6-224E-A552-AEF9FA112BC5}" srcOrd="1" destOrd="0" presId="urn:microsoft.com/office/officeart/2008/layout/HorizontalMultiLevelHierarchy"/>
    <dgm:cxn modelId="{F11259FE-5E4E-8044-9264-2E4B3E76BFD5}" type="presOf" srcId="{2FE8BB85-E61A-BD44-8E75-541E51C6A392}" destId="{A3FB5475-B49E-E446-B8D7-37EFE07E4405}" srcOrd="1" destOrd="0" presId="urn:microsoft.com/office/officeart/2008/layout/HorizontalMultiLevelHierarchy"/>
    <dgm:cxn modelId="{2134453E-65FB-174C-B919-31BD49CB1D3B}" srcId="{4CB87B9C-5E16-2E47-A410-FCA2296FFE72}" destId="{5F023744-AD7D-B34B-B694-AEB9DDD5FE00}" srcOrd="1" destOrd="0" parTransId="{525E66DE-2465-6D42-8501-F5AE08CC747B}" sibTransId="{3B7A7269-0776-F04E-B2DF-C0EB7315A8C3}"/>
    <dgm:cxn modelId="{AACA63E7-2960-3E40-AC51-E03284B32048}" type="presParOf" srcId="{2842C558-01E8-014F-AF5C-5B2C663D020A}" destId="{1F047FB1-3CE4-9047-A2D0-F14D5BA0CB4D}" srcOrd="0" destOrd="0" presId="urn:microsoft.com/office/officeart/2008/layout/HorizontalMultiLevelHierarchy"/>
    <dgm:cxn modelId="{CD6F63AE-8E35-5D4B-9439-25D107D2CB28}" type="presParOf" srcId="{1F047FB1-3CE4-9047-A2D0-F14D5BA0CB4D}" destId="{3CF0A3CA-718C-0144-9586-E6A0E92D4CED}" srcOrd="0" destOrd="0" presId="urn:microsoft.com/office/officeart/2008/layout/HorizontalMultiLevelHierarchy"/>
    <dgm:cxn modelId="{4D347BE4-DE8D-764D-B1C3-A218F2C10909}" type="presParOf" srcId="{1F047FB1-3CE4-9047-A2D0-F14D5BA0CB4D}" destId="{A5E8A6F2-B0B7-4C4C-BF75-809D8A1A7F01}" srcOrd="1" destOrd="0" presId="urn:microsoft.com/office/officeart/2008/layout/HorizontalMultiLevelHierarchy"/>
    <dgm:cxn modelId="{FCA17E74-6537-4041-842D-4237620C504C}" type="presParOf" srcId="{A5E8A6F2-B0B7-4C4C-BF75-809D8A1A7F01}" destId="{A2AC337E-A50F-C747-ABB7-39CFECE4C0BC}" srcOrd="0" destOrd="0" presId="urn:microsoft.com/office/officeart/2008/layout/HorizontalMultiLevelHierarchy"/>
    <dgm:cxn modelId="{412275D0-266E-C442-8E11-09183C39FD7A}" type="presParOf" srcId="{A2AC337E-A50F-C747-ABB7-39CFECE4C0BC}" destId="{4FAEDF3B-DD09-7848-AE5F-CF6FF2F9BD0C}" srcOrd="0" destOrd="0" presId="urn:microsoft.com/office/officeart/2008/layout/HorizontalMultiLevelHierarchy"/>
    <dgm:cxn modelId="{290C720D-36D0-3A41-969B-4459E97066CB}" type="presParOf" srcId="{A5E8A6F2-B0B7-4C4C-BF75-809D8A1A7F01}" destId="{FD4F14D9-7095-0147-A540-FF40322516FC}" srcOrd="1" destOrd="0" presId="urn:microsoft.com/office/officeart/2008/layout/HorizontalMultiLevelHierarchy"/>
    <dgm:cxn modelId="{E7918753-92F2-7F4D-9FF9-085EADDFCD09}" type="presParOf" srcId="{FD4F14D9-7095-0147-A540-FF40322516FC}" destId="{BABE26DF-306F-6B46-A7C8-5B10BCCE35EC}" srcOrd="0" destOrd="0" presId="urn:microsoft.com/office/officeart/2008/layout/HorizontalMultiLevelHierarchy"/>
    <dgm:cxn modelId="{9A446B4A-9281-184A-B860-B748AA4A2581}" type="presParOf" srcId="{FD4F14D9-7095-0147-A540-FF40322516FC}" destId="{E143E02E-410F-0145-8B0E-B753C8AE07CB}" srcOrd="1" destOrd="0" presId="urn:microsoft.com/office/officeart/2008/layout/HorizontalMultiLevelHierarchy"/>
    <dgm:cxn modelId="{8EC35A8F-4FEA-DA4E-A6F4-6CA197135032}" type="presParOf" srcId="{E143E02E-410F-0145-8B0E-B753C8AE07CB}" destId="{80D59D42-CBC2-1740-887E-75EC99A4C021}" srcOrd="0" destOrd="0" presId="urn:microsoft.com/office/officeart/2008/layout/HorizontalMultiLevelHierarchy"/>
    <dgm:cxn modelId="{C3911ED6-4E8C-F44E-9EC2-4940003D57F2}" type="presParOf" srcId="{80D59D42-CBC2-1740-887E-75EC99A4C021}" destId="{3E76CACE-77AE-244F-9EEC-DB9AC180920E}" srcOrd="0" destOrd="0" presId="urn:microsoft.com/office/officeart/2008/layout/HorizontalMultiLevelHierarchy"/>
    <dgm:cxn modelId="{13233B02-E799-684C-AA95-5173EFE27B20}" type="presParOf" srcId="{E143E02E-410F-0145-8B0E-B753C8AE07CB}" destId="{736955B0-4C1C-A04D-A1DE-70C750167C3F}" srcOrd="1" destOrd="0" presId="urn:microsoft.com/office/officeart/2008/layout/HorizontalMultiLevelHierarchy"/>
    <dgm:cxn modelId="{46E8D0EE-28EA-5F4B-B4BD-2F263227E524}" type="presParOf" srcId="{736955B0-4C1C-A04D-A1DE-70C750167C3F}" destId="{4A9EDC25-4727-4A4C-81CF-2801E14E64AF}" srcOrd="0" destOrd="0" presId="urn:microsoft.com/office/officeart/2008/layout/HorizontalMultiLevelHierarchy"/>
    <dgm:cxn modelId="{772B5601-81FD-2843-90F5-BC539DD1C48D}" type="presParOf" srcId="{736955B0-4C1C-A04D-A1DE-70C750167C3F}" destId="{E59D7FD9-9C00-234D-876C-F7607FC35FEB}" srcOrd="1" destOrd="0" presId="urn:microsoft.com/office/officeart/2008/layout/HorizontalMultiLevelHierarchy"/>
    <dgm:cxn modelId="{2BEDC185-8B2C-7C4E-9BED-B4511E0377E7}" type="presParOf" srcId="{E59D7FD9-9C00-234D-876C-F7607FC35FEB}" destId="{CDE1FA0B-7EE0-124B-913F-F7A9B3B08C50}" srcOrd="0" destOrd="0" presId="urn:microsoft.com/office/officeart/2008/layout/HorizontalMultiLevelHierarchy"/>
    <dgm:cxn modelId="{A81EB1DB-81CB-6144-86C9-453CF63D28C3}" type="presParOf" srcId="{CDE1FA0B-7EE0-124B-913F-F7A9B3B08C50}" destId="{02CECB79-5616-7A45-8314-5B5DDB8ECCAB}" srcOrd="0" destOrd="0" presId="urn:microsoft.com/office/officeart/2008/layout/HorizontalMultiLevelHierarchy"/>
    <dgm:cxn modelId="{7CAC5E71-A285-5D4A-AA52-A94FCAFFEAB4}" type="presParOf" srcId="{E59D7FD9-9C00-234D-876C-F7607FC35FEB}" destId="{6E0CF81C-1BB6-4A41-B47D-7B9C1D138A3E}" srcOrd="1" destOrd="0" presId="urn:microsoft.com/office/officeart/2008/layout/HorizontalMultiLevelHierarchy"/>
    <dgm:cxn modelId="{E740B1F6-B3B9-2847-AB80-054239FA8BE5}" type="presParOf" srcId="{6E0CF81C-1BB6-4A41-B47D-7B9C1D138A3E}" destId="{AEBDFE00-1FB4-0740-8136-86E4B5BD23F2}" srcOrd="0" destOrd="0" presId="urn:microsoft.com/office/officeart/2008/layout/HorizontalMultiLevelHierarchy"/>
    <dgm:cxn modelId="{960C1CB3-AD1C-5844-9EB5-D5616FE3F31C}" type="presParOf" srcId="{6E0CF81C-1BB6-4A41-B47D-7B9C1D138A3E}" destId="{D362CB5E-0D22-D946-9264-BFA039B864C6}" srcOrd="1" destOrd="0" presId="urn:microsoft.com/office/officeart/2008/layout/HorizontalMultiLevelHierarchy"/>
    <dgm:cxn modelId="{51E707A2-77E4-494C-A35F-E1182CDCDDD1}" type="presParOf" srcId="{E143E02E-410F-0145-8B0E-B753C8AE07CB}" destId="{40B68F6D-FF24-A246-AA51-9078A4044C7D}" srcOrd="2" destOrd="0" presId="urn:microsoft.com/office/officeart/2008/layout/HorizontalMultiLevelHierarchy"/>
    <dgm:cxn modelId="{DF8FC299-D9D8-2341-B31B-E20840A68EE6}" type="presParOf" srcId="{40B68F6D-FF24-A246-AA51-9078A4044C7D}" destId="{43D35668-F2B8-9A45-AC14-89BB593597A4}" srcOrd="0" destOrd="0" presId="urn:microsoft.com/office/officeart/2008/layout/HorizontalMultiLevelHierarchy"/>
    <dgm:cxn modelId="{FDD37B05-2F2E-B248-BD8B-7971BFB64F7A}" type="presParOf" srcId="{E143E02E-410F-0145-8B0E-B753C8AE07CB}" destId="{A0804ED8-8A96-C04B-A9EC-592457937EDA}" srcOrd="3" destOrd="0" presId="urn:microsoft.com/office/officeart/2008/layout/HorizontalMultiLevelHierarchy"/>
    <dgm:cxn modelId="{1A55F737-3D57-6047-99C1-E8625F3BA10A}" type="presParOf" srcId="{A0804ED8-8A96-C04B-A9EC-592457937EDA}" destId="{FA482EC9-7047-584D-A4C9-24C9D0BC4439}" srcOrd="0" destOrd="0" presId="urn:microsoft.com/office/officeart/2008/layout/HorizontalMultiLevelHierarchy"/>
    <dgm:cxn modelId="{386B8E2C-A8BC-ED4B-AB7A-329D1640A33D}" type="presParOf" srcId="{A0804ED8-8A96-C04B-A9EC-592457937EDA}" destId="{7F661FCF-D063-B740-9BD5-C62B76A4821D}" srcOrd="1" destOrd="0" presId="urn:microsoft.com/office/officeart/2008/layout/HorizontalMultiLevelHierarchy"/>
    <dgm:cxn modelId="{BBCCD6E4-0C5A-AD46-AA54-5D9FE689626D}" type="presParOf" srcId="{7F661FCF-D063-B740-9BD5-C62B76A4821D}" destId="{E260A0F9-A706-A04B-AAD2-4DED6F4BC1D4}" srcOrd="0" destOrd="0" presId="urn:microsoft.com/office/officeart/2008/layout/HorizontalMultiLevelHierarchy"/>
    <dgm:cxn modelId="{A13077B8-829D-814C-B440-F42FAC3AC347}" type="presParOf" srcId="{E260A0F9-A706-A04B-AAD2-4DED6F4BC1D4}" destId="{2BE4DFD0-DA4F-3C42-9AB1-20AA254F2C2B}" srcOrd="0" destOrd="0" presId="urn:microsoft.com/office/officeart/2008/layout/HorizontalMultiLevelHierarchy"/>
    <dgm:cxn modelId="{F1FEF796-E535-8E46-B43D-725C397E4CDA}" type="presParOf" srcId="{7F661FCF-D063-B740-9BD5-C62B76A4821D}" destId="{B95FCDB5-27A6-4D4E-AA73-9323EE185287}" srcOrd="1" destOrd="0" presId="urn:microsoft.com/office/officeart/2008/layout/HorizontalMultiLevelHierarchy"/>
    <dgm:cxn modelId="{5F27716B-4E18-9F4D-A307-FB8DE6D47551}" type="presParOf" srcId="{B95FCDB5-27A6-4D4E-AA73-9323EE185287}" destId="{48DEFD50-D55F-6A41-A87E-8CED63655DC4}" srcOrd="0" destOrd="0" presId="urn:microsoft.com/office/officeart/2008/layout/HorizontalMultiLevelHierarchy"/>
    <dgm:cxn modelId="{A57357B9-AEFA-3741-999B-BCF76823D57D}" type="presParOf" srcId="{B95FCDB5-27A6-4D4E-AA73-9323EE185287}" destId="{BAF8B13B-ADB0-0A46-9A8A-84C560DBAE6C}" srcOrd="1" destOrd="0" presId="urn:microsoft.com/office/officeart/2008/layout/HorizontalMultiLevelHierarchy"/>
    <dgm:cxn modelId="{400669FB-E59A-E74D-920A-1FA34143C5A1}" type="presParOf" srcId="{A5E8A6F2-B0B7-4C4C-BF75-809D8A1A7F01}" destId="{7B120E16-1567-4645-8475-6BF1F66F6853}" srcOrd="2" destOrd="0" presId="urn:microsoft.com/office/officeart/2008/layout/HorizontalMultiLevelHierarchy"/>
    <dgm:cxn modelId="{64EBBD89-8DB7-7544-AEF9-2D14EE2FDB5B}" type="presParOf" srcId="{7B120E16-1567-4645-8475-6BF1F66F6853}" destId="{AF6F7310-C00C-3045-9A26-70C7D2046461}" srcOrd="0" destOrd="0" presId="urn:microsoft.com/office/officeart/2008/layout/HorizontalMultiLevelHierarchy"/>
    <dgm:cxn modelId="{EE316F4D-2AB7-FB4F-A8D8-F14C37836996}" type="presParOf" srcId="{A5E8A6F2-B0B7-4C4C-BF75-809D8A1A7F01}" destId="{51E35F6C-EC70-9649-A548-A86B2AB9FC60}" srcOrd="3" destOrd="0" presId="urn:microsoft.com/office/officeart/2008/layout/HorizontalMultiLevelHierarchy"/>
    <dgm:cxn modelId="{89D012D8-4937-1041-A17D-E3B8A9D11F72}" type="presParOf" srcId="{51E35F6C-EC70-9649-A548-A86B2AB9FC60}" destId="{C7B985B1-1633-664A-A5AB-96FA2BAED989}" srcOrd="0" destOrd="0" presId="urn:microsoft.com/office/officeart/2008/layout/HorizontalMultiLevelHierarchy"/>
    <dgm:cxn modelId="{78E5F593-B822-AF47-896E-DB7CCF75656F}" type="presParOf" srcId="{51E35F6C-EC70-9649-A548-A86B2AB9FC60}" destId="{CE81E83F-26D7-694E-82E8-34A38EE3BE28}" srcOrd="1" destOrd="0" presId="urn:microsoft.com/office/officeart/2008/layout/HorizontalMultiLevelHierarchy"/>
    <dgm:cxn modelId="{99F24C50-0D2D-A14A-BC1E-054EF2237885}" type="presParOf" srcId="{CE81E83F-26D7-694E-82E8-34A38EE3BE28}" destId="{AE4A6830-C01E-7146-8C73-201E03FCFF52}" srcOrd="0" destOrd="0" presId="urn:microsoft.com/office/officeart/2008/layout/HorizontalMultiLevelHierarchy"/>
    <dgm:cxn modelId="{96C675A8-4C9D-DC4D-A212-50E3873F1252}" type="presParOf" srcId="{AE4A6830-C01E-7146-8C73-201E03FCFF52}" destId="{1E6B7159-A3FD-5F4C-AEA7-C7D25670BE36}" srcOrd="0" destOrd="0" presId="urn:microsoft.com/office/officeart/2008/layout/HorizontalMultiLevelHierarchy"/>
    <dgm:cxn modelId="{63125344-CF04-ED44-BDA6-7E2711499D30}" type="presParOf" srcId="{CE81E83F-26D7-694E-82E8-34A38EE3BE28}" destId="{00E79487-BE8F-A444-B9E1-0DA9E45ED07B}" srcOrd="1" destOrd="0" presId="urn:microsoft.com/office/officeart/2008/layout/HorizontalMultiLevelHierarchy"/>
    <dgm:cxn modelId="{849A7B34-A210-2F4E-ACEE-EB2C197F3A6E}" type="presParOf" srcId="{00E79487-BE8F-A444-B9E1-0DA9E45ED07B}" destId="{9B2368D0-ACB0-984B-AE14-CE66419D10D5}" srcOrd="0" destOrd="0" presId="urn:microsoft.com/office/officeart/2008/layout/HorizontalMultiLevelHierarchy"/>
    <dgm:cxn modelId="{7CC52542-2116-184A-990C-D6623584E3A3}" type="presParOf" srcId="{00E79487-BE8F-A444-B9E1-0DA9E45ED07B}" destId="{59A6BD8D-BB14-6548-A128-CD7B6775EB98}" srcOrd="1" destOrd="0" presId="urn:microsoft.com/office/officeart/2008/layout/HorizontalMultiLevelHierarchy"/>
    <dgm:cxn modelId="{EEC178A8-DBAA-1B42-BF6F-7FFE504DA6FE}" type="presParOf" srcId="{59A6BD8D-BB14-6548-A128-CD7B6775EB98}" destId="{303D5497-66B1-B744-808D-814F934247B6}" srcOrd="0" destOrd="0" presId="urn:microsoft.com/office/officeart/2008/layout/HorizontalMultiLevelHierarchy"/>
    <dgm:cxn modelId="{A6115E86-FB56-F54D-B750-3BE837179C15}" type="presParOf" srcId="{303D5497-66B1-B744-808D-814F934247B6}" destId="{FFBECDE2-25F4-9843-8B87-12F363E46531}" srcOrd="0" destOrd="0" presId="urn:microsoft.com/office/officeart/2008/layout/HorizontalMultiLevelHierarchy"/>
    <dgm:cxn modelId="{EB595FCE-AF2F-B944-B0E8-BACAD2C43C18}" type="presParOf" srcId="{59A6BD8D-BB14-6548-A128-CD7B6775EB98}" destId="{B3334128-FC57-5D44-91AB-C870B791D29F}" srcOrd="1" destOrd="0" presId="urn:microsoft.com/office/officeart/2008/layout/HorizontalMultiLevelHierarchy"/>
    <dgm:cxn modelId="{7D427213-87B7-4347-A132-1C83FC904F9A}" type="presParOf" srcId="{B3334128-FC57-5D44-91AB-C870B791D29F}" destId="{F5CC58B9-A9D6-914E-856C-C1BD74CF0277}" srcOrd="0" destOrd="0" presId="urn:microsoft.com/office/officeart/2008/layout/HorizontalMultiLevelHierarchy"/>
    <dgm:cxn modelId="{B446161B-7F88-4A43-AB9F-7854204F62CE}" type="presParOf" srcId="{B3334128-FC57-5D44-91AB-C870B791D29F}" destId="{EE85B268-C880-0C43-8A0B-09EB2E353A66}" srcOrd="1" destOrd="0" presId="urn:microsoft.com/office/officeart/2008/layout/HorizontalMultiLevelHierarchy"/>
    <dgm:cxn modelId="{69CADF9B-BD8F-F44C-8F86-BEE33FBFCC41}" type="presParOf" srcId="{59A6BD8D-BB14-6548-A128-CD7B6775EB98}" destId="{BE774634-D92F-CF47-8DC1-D24F421BA3D2}" srcOrd="2" destOrd="0" presId="urn:microsoft.com/office/officeart/2008/layout/HorizontalMultiLevelHierarchy"/>
    <dgm:cxn modelId="{A0FE842C-A57B-AE41-857C-DF4F7F4D79D5}" type="presParOf" srcId="{BE774634-D92F-CF47-8DC1-D24F421BA3D2}" destId="{6E69900C-8C0D-0A47-8504-9FD0D3B45CD4}" srcOrd="0" destOrd="0" presId="urn:microsoft.com/office/officeart/2008/layout/HorizontalMultiLevelHierarchy"/>
    <dgm:cxn modelId="{F5DAAA2F-C78B-684A-AD32-5C8A20305953}" type="presParOf" srcId="{59A6BD8D-BB14-6548-A128-CD7B6775EB98}" destId="{385FA352-3F36-DC46-9060-027DB2F5C8D6}" srcOrd="3" destOrd="0" presId="urn:microsoft.com/office/officeart/2008/layout/HorizontalMultiLevelHierarchy"/>
    <dgm:cxn modelId="{248490E5-90D9-A042-B5D4-B8007EBAE033}" type="presParOf" srcId="{385FA352-3F36-DC46-9060-027DB2F5C8D6}" destId="{F5DE9577-D40F-0141-BB77-1161D474114B}" srcOrd="0" destOrd="0" presId="urn:microsoft.com/office/officeart/2008/layout/HorizontalMultiLevelHierarchy"/>
    <dgm:cxn modelId="{A1621DF6-FF59-5E41-A411-FC2C42BDD352}" type="presParOf" srcId="{385FA352-3F36-DC46-9060-027DB2F5C8D6}" destId="{1E0DCB72-607F-9045-AEF0-522D59F3F016}" srcOrd="1" destOrd="0" presId="urn:microsoft.com/office/officeart/2008/layout/HorizontalMultiLevelHierarchy"/>
    <dgm:cxn modelId="{14AEEE91-6CC2-FF40-A22D-C6187060DBB3}" type="presParOf" srcId="{59A6BD8D-BB14-6548-A128-CD7B6775EB98}" destId="{247D4E90-804E-C84D-AC45-F4B1FCA1222B}" srcOrd="4" destOrd="0" presId="urn:microsoft.com/office/officeart/2008/layout/HorizontalMultiLevelHierarchy"/>
    <dgm:cxn modelId="{8755A1A0-1CAC-F149-97DB-D1E4C2CC59B3}" type="presParOf" srcId="{247D4E90-804E-C84D-AC45-F4B1FCA1222B}" destId="{A3FB5475-B49E-E446-B8D7-37EFE07E4405}" srcOrd="0" destOrd="0" presId="urn:microsoft.com/office/officeart/2008/layout/HorizontalMultiLevelHierarchy"/>
    <dgm:cxn modelId="{B11B1A92-233E-2D4F-A2B9-58CE10788D16}" type="presParOf" srcId="{59A6BD8D-BB14-6548-A128-CD7B6775EB98}" destId="{779D3FC7-25B8-A741-8F35-6A6BCB1F29BE}" srcOrd="5" destOrd="0" presId="urn:microsoft.com/office/officeart/2008/layout/HorizontalMultiLevelHierarchy"/>
    <dgm:cxn modelId="{92EE7CB3-DF2C-9440-A995-79457B7E0185}" type="presParOf" srcId="{779D3FC7-25B8-A741-8F35-6A6BCB1F29BE}" destId="{20533FF6-AF5F-0547-A34D-BE88585C03A6}" srcOrd="0" destOrd="0" presId="urn:microsoft.com/office/officeart/2008/layout/HorizontalMultiLevelHierarchy"/>
    <dgm:cxn modelId="{95ABB6DE-7197-594A-A439-1CF20028BF23}" type="presParOf" srcId="{779D3FC7-25B8-A741-8F35-6A6BCB1F29BE}" destId="{76CD77C4-CD75-1F4C-A782-9DB24E9925AE}" srcOrd="1" destOrd="0" presId="urn:microsoft.com/office/officeart/2008/layout/HorizontalMultiLevelHierarchy"/>
    <dgm:cxn modelId="{93EF1C75-4411-B349-895C-BD199CE519BC}" type="presParOf" srcId="{59A6BD8D-BB14-6548-A128-CD7B6775EB98}" destId="{15D9F3C6-2287-DF4C-954B-52D1113B5EBB}" srcOrd="6" destOrd="0" presId="urn:microsoft.com/office/officeart/2008/layout/HorizontalMultiLevelHierarchy"/>
    <dgm:cxn modelId="{01C33F8C-12A5-1141-9555-43FBDC6AF355}" type="presParOf" srcId="{15D9F3C6-2287-DF4C-954B-52D1113B5EBB}" destId="{F7AE687C-5EB4-DA4E-8CBB-B140737B5247}" srcOrd="0" destOrd="0" presId="urn:microsoft.com/office/officeart/2008/layout/HorizontalMultiLevelHierarchy"/>
    <dgm:cxn modelId="{04547886-125D-EB43-AA7C-1A0DFBD6F164}" type="presParOf" srcId="{59A6BD8D-BB14-6548-A128-CD7B6775EB98}" destId="{BEF1777D-3D4A-5E47-9F4D-898CCE924C2B}" srcOrd="7" destOrd="0" presId="urn:microsoft.com/office/officeart/2008/layout/HorizontalMultiLevelHierarchy"/>
    <dgm:cxn modelId="{A730E5BC-8814-B045-B8B4-FCF6F76F2620}" type="presParOf" srcId="{BEF1777D-3D4A-5E47-9F4D-898CCE924C2B}" destId="{46384C83-3AF5-864F-AAAF-F3F9A42C3B9F}" srcOrd="0" destOrd="0" presId="urn:microsoft.com/office/officeart/2008/layout/HorizontalMultiLevelHierarchy"/>
    <dgm:cxn modelId="{FEC46A0A-8A0B-EF4C-B897-1F3B341B3FBD}" type="presParOf" srcId="{BEF1777D-3D4A-5E47-9F4D-898CCE924C2B}" destId="{56F1970C-6327-F841-9C3C-C9E3B7860BA6}" srcOrd="1" destOrd="0" presId="urn:microsoft.com/office/officeart/2008/layout/HorizontalMultiLevelHierarchy"/>
    <dgm:cxn modelId="{412113EF-1614-BE48-B25B-144BCAB07C47}" type="presParOf" srcId="{CE81E83F-26D7-694E-82E8-34A38EE3BE28}" destId="{3C9DA985-7CBB-BB45-B16B-920479C56F37}" srcOrd="2" destOrd="0" presId="urn:microsoft.com/office/officeart/2008/layout/HorizontalMultiLevelHierarchy"/>
    <dgm:cxn modelId="{CCD9D631-128E-4944-9FD3-D72A34862CB1}" type="presParOf" srcId="{3C9DA985-7CBB-BB45-B16B-920479C56F37}" destId="{FFE48110-8478-EA4B-B3E7-67311CEF6788}" srcOrd="0" destOrd="0" presId="urn:microsoft.com/office/officeart/2008/layout/HorizontalMultiLevelHierarchy"/>
    <dgm:cxn modelId="{FB9DCE5B-AF63-874A-B65B-633D9FAFB672}" type="presParOf" srcId="{CE81E83F-26D7-694E-82E8-34A38EE3BE28}" destId="{740756AA-B55B-CA4D-9051-62A6DB5FD91A}" srcOrd="3" destOrd="0" presId="urn:microsoft.com/office/officeart/2008/layout/HorizontalMultiLevelHierarchy"/>
    <dgm:cxn modelId="{4B47B389-1A6B-9245-8061-263210252F3B}" type="presParOf" srcId="{740756AA-B55B-CA4D-9051-62A6DB5FD91A}" destId="{A5E8C7A7-F1A6-6042-AB89-B8E35B366235}" srcOrd="0" destOrd="0" presId="urn:microsoft.com/office/officeart/2008/layout/HorizontalMultiLevelHierarchy"/>
    <dgm:cxn modelId="{D7BF7CAA-CA1F-8146-B996-269AC6AFC11A}" type="presParOf" srcId="{740756AA-B55B-CA4D-9051-62A6DB5FD91A}" destId="{193950CC-12F0-A94A-9504-EE12641E9460}" srcOrd="1" destOrd="0" presId="urn:microsoft.com/office/officeart/2008/layout/HorizontalMultiLevelHierarchy"/>
    <dgm:cxn modelId="{BA1AF677-7327-2E4E-953A-3332874A5AC8}" type="presParOf" srcId="{CE81E83F-26D7-694E-82E8-34A38EE3BE28}" destId="{4DC853F4-DCED-634A-AFDF-1E6FAA2B96B7}" srcOrd="4" destOrd="0" presId="urn:microsoft.com/office/officeart/2008/layout/HorizontalMultiLevelHierarchy"/>
    <dgm:cxn modelId="{8367DE28-E960-EF4E-877B-16C0AA2B08CE}" type="presParOf" srcId="{4DC853F4-DCED-634A-AFDF-1E6FAA2B96B7}" destId="{D319AD6D-EFB6-224E-A552-AEF9FA112BC5}" srcOrd="0" destOrd="0" presId="urn:microsoft.com/office/officeart/2008/layout/HorizontalMultiLevelHierarchy"/>
    <dgm:cxn modelId="{EE954852-BD55-BA41-AE42-245F3F45AD7F}" type="presParOf" srcId="{CE81E83F-26D7-694E-82E8-34A38EE3BE28}" destId="{2444314D-11D0-7746-88C3-7A8B0C8C7CE0}" srcOrd="5" destOrd="0" presId="urn:microsoft.com/office/officeart/2008/layout/HorizontalMultiLevelHierarchy"/>
    <dgm:cxn modelId="{A9F1F0A5-62FD-DA41-A778-EBB82848DDFE}" type="presParOf" srcId="{2444314D-11D0-7746-88C3-7A8B0C8C7CE0}" destId="{3F884A30-8E24-F243-95C1-C33B4E17A9E5}" srcOrd="0" destOrd="0" presId="urn:microsoft.com/office/officeart/2008/layout/HorizontalMultiLevelHierarchy"/>
    <dgm:cxn modelId="{CF644341-974D-B145-A555-CCEDE3865E51}" type="presParOf" srcId="{2444314D-11D0-7746-88C3-7A8B0C8C7CE0}" destId="{CB2BEA90-149A-824D-AEEC-622585F9D2B3}" srcOrd="1" destOrd="0" presId="urn:microsoft.com/office/officeart/2008/layout/HorizontalMultiLevelHierarchy"/>
    <dgm:cxn modelId="{BF0BCC3C-000E-2F4E-9D8B-35692BAC8679}" type="presParOf" srcId="{CE81E83F-26D7-694E-82E8-34A38EE3BE28}" destId="{D53041A6-D39E-B443-89C5-3123C4395615}" srcOrd="6" destOrd="0" presId="urn:microsoft.com/office/officeart/2008/layout/HorizontalMultiLevelHierarchy"/>
    <dgm:cxn modelId="{10D7EFEE-7698-E64B-A57E-DCB99E0CC2BD}" type="presParOf" srcId="{D53041A6-D39E-B443-89C5-3123C4395615}" destId="{2B992116-AA65-7642-957C-B8601FD9C78C}" srcOrd="0" destOrd="0" presId="urn:microsoft.com/office/officeart/2008/layout/HorizontalMultiLevelHierarchy"/>
    <dgm:cxn modelId="{D50B2A1C-91B6-5F44-8500-9AE4917E89EF}" type="presParOf" srcId="{CE81E83F-26D7-694E-82E8-34A38EE3BE28}" destId="{10B67F86-E960-9A43-861D-33673F7C8658}" srcOrd="7" destOrd="0" presId="urn:microsoft.com/office/officeart/2008/layout/HorizontalMultiLevelHierarchy"/>
    <dgm:cxn modelId="{34146350-EB76-7A41-870B-345E967A54D3}" type="presParOf" srcId="{10B67F86-E960-9A43-861D-33673F7C8658}" destId="{21F8A1DC-9A83-7444-82E7-675DBE4E0E6B}" srcOrd="0" destOrd="0" presId="urn:microsoft.com/office/officeart/2008/layout/HorizontalMultiLevelHierarchy"/>
    <dgm:cxn modelId="{F4C181EA-5CBB-B54B-8BE0-3B2DC97C7147}" type="presParOf" srcId="{10B67F86-E960-9A43-861D-33673F7C8658}" destId="{660B81FB-5C43-1249-8824-545042BC07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07812-32C1-5E4F-9789-862D4484635B}" type="doc">
      <dgm:prSet loTypeId="urn:microsoft.com/office/officeart/2005/8/layout/radia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963086-0364-3D4C-86DC-ABCADE69BBCC}">
      <dgm:prSet phldrT="[Text]" custT="1"/>
      <dgm:spPr/>
      <dgm:t>
        <a:bodyPr/>
        <a:lstStyle/>
        <a:p>
          <a:r>
            <a:rPr lang="en-US" sz="2000" dirty="0" err="1" smtClean="0"/>
            <a:t>Konsumen</a:t>
          </a:r>
          <a:r>
            <a:rPr lang="en-US" sz="2000" dirty="0" smtClean="0"/>
            <a:t> ASIAN</a:t>
          </a:r>
          <a:endParaRPr lang="en-US" sz="2000" dirty="0"/>
        </a:p>
      </dgm:t>
    </dgm:pt>
    <dgm:pt modelId="{E5EDB394-45B1-B840-868B-B618687B52D9}" type="parTrans" cxnId="{B555C22C-B8DC-4243-9DAF-D9003C1B35FF}">
      <dgm:prSet/>
      <dgm:spPr/>
      <dgm:t>
        <a:bodyPr/>
        <a:lstStyle/>
        <a:p>
          <a:endParaRPr lang="en-US" sz="2000"/>
        </a:p>
      </dgm:t>
    </dgm:pt>
    <dgm:pt modelId="{BB14A06E-A2DA-C349-9199-665046774937}" type="sibTrans" cxnId="{B555C22C-B8DC-4243-9DAF-D9003C1B35FF}">
      <dgm:prSet/>
      <dgm:spPr/>
      <dgm:t>
        <a:bodyPr/>
        <a:lstStyle/>
        <a:p>
          <a:endParaRPr lang="en-US" sz="2000"/>
        </a:p>
      </dgm:t>
    </dgm:pt>
    <dgm:pt modelId="{A768091A-8F60-EC47-BA2E-64DC6204A2D8}">
      <dgm:prSet phldrT="[Text]" custT="1"/>
      <dgm:spPr/>
      <dgm:t>
        <a:bodyPr/>
        <a:lstStyle/>
        <a:p>
          <a:r>
            <a:rPr lang="en-US" sz="1800" dirty="0" err="1" smtClean="0"/>
            <a:t>Sangat</a:t>
          </a:r>
          <a:r>
            <a:rPr lang="en-US" sz="1800" dirty="0" smtClean="0"/>
            <a:t> </a:t>
          </a:r>
          <a:r>
            <a:rPr lang="en-US" sz="1800" dirty="0" err="1" smtClean="0"/>
            <a:t>sadar</a:t>
          </a:r>
          <a:r>
            <a:rPr lang="en-US" sz="1800" dirty="0" smtClean="0"/>
            <a:t> </a:t>
          </a:r>
          <a:r>
            <a:rPr lang="en-US" sz="1800" dirty="0" err="1" smtClean="0"/>
            <a:t>merek</a:t>
          </a:r>
          <a:endParaRPr lang="en-US" sz="1800" dirty="0"/>
        </a:p>
      </dgm:t>
    </dgm:pt>
    <dgm:pt modelId="{B2EFB969-8E7D-7242-A5E2-CF03F6E9E486}" type="parTrans" cxnId="{909D22DC-8FA7-E240-B765-23C494F1FA95}">
      <dgm:prSet custT="1"/>
      <dgm:spPr/>
      <dgm:t>
        <a:bodyPr/>
        <a:lstStyle/>
        <a:p>
          <a:endParaRPr lang="en-US" sz="600"/>
        </a:p>
      </dgm:t>
    </dgm:pt>
    <dgm:pt modelId="{65F2CB81-7393-D64D-9851-4C59DEA26BA4}" type="sibTrans" cxnId="{909D22DC-8FA7-E240-B765-23C494F1FA95}">
      <dgm:prSet/>
      <dgm:spPr/>
      <dgm:t>
        <a:bodyPr/>
        <a:lstStyle/>
        <a:p>
          <a:endParaRPr lang="en-US" sz="2000"/>
        </a:p>
      </dgm:t>
    </dgm:pt>
    <dgm:pt modelId="{1F9FD36D-59A9-2949-933C-423AF3586017}">
      <dgm:prSet phldrT="[Text]" custT="1"/>
      <dgm:spPr/>
      <dgm:t>
        <a:bodyPr/>
        <a:lstStyle/>
        <a:p>
          <a:r>
            <a:rPr lang="en-US" sz="1600" dirty="0" err="1" smtClean="0"/>
            <a:t>Bersedia</a:t>
          </a:r>
          <a:r>
            <a:rPr lang="en-US" sz="1600" dirty="0" smtClean="0"/>
            <a:t> </a:t>
          </a:r>
          <a:r>
            <a:rPr lang="en-US" sz="1600" dirty="0" err="1" smtClean="0"/>
            <a:t>membayar</a:t>
          </a:r>
          <a:r>
            <a:rPr lang="en-US" sz="1600" dirty="0" smtClean="0"/>
            <a:t> </a:t>
          </a:r>
          <a:r>
            <a:rPr lang="en-US" sz="1600" dirty="0" err="1" smtClean="0"/>
            <a:t>lebih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disainer</a:t>
          </a:r>
          <a:r>
            <a:rPr lang="en-US" sz="1600" dirty="0" smtClean="0"/>
            <a:t> (china, </a:t>
          </a:r>
          <a:r>
            <a:rPr lang="en-US" sz="1600" dirty="0" err="1" smtClean="0"/>
            <a:t>india</a:t>
          </a:r>
          <a:r>
            <a:rPr lang="en-US" sz="1600" dirty="0" smtClean="0"/>
            <a:t>, </a:t>
          </a:r>
          <a:r>
            <a:rPr lang="en-US" sz="1600" dirty="0" err="1" smtClean="0"/>
            <a:t>vietnam</a:t>
          </a:r>
          <a:r>
            <a:rPr lang="en-US" sz="1600" dirty="0" smtClean="0"/>
            <a:t>)</a:t>
          </a:r>
          <a:endParaRPr lang="en-US" sz="1600" dirty="0"/>
        </a:p>
      </dgm:t>
    </dgm:pt>
    <dgm:pt modelId="{14BF96C0-649D-F949-B5AD-23CF7E19222C}" type="parTrans" cxnId="{900D3B9F-3964-9843-B519-C5EB291899C6}">
      <dgm:prSet custT="1"/>
      <dgm:spPr/>
      <dgm:t>
        <a:bodyPr/>
        <a:lstStyle/>
        <a:p>
          <a:endParaRPr lang="en-US" sz="600"/>
        </a:p>
      </dgm:t>
    </dgm:pt>
    <dgm:pt modelId="{235B603B-187C-2643-8522-75939BB53098}" type="sibTrans" cxnId="{900D3B9F-3964-9843-B519-C5EB291899C6}">
      <dgm:prSet/>
      <dgm:spPr/>
      <dgm:t>
        <a:bodyPr/>
        <a:lstStyle/>
        <a:p>
          <a:endParaRPr lang="en-US" sz="2000"/>
        </a:p>
      </dgm:t>
    </dgm:pt>
    <dgm:pt modelId="{2F076934-AD3F-EF44-AEEB-C7C6A7CBBE8B}">
      <dgm:prSet phldrT="[Text]" custT="1"/>
      <dgm:spPr/>
      <dgm:t>
        <a:bodyPr/>
        <a:lstStyle/>
        <a:p>
          <a:r>
            <a:rPr lang="en-US" sz="2000" dirty="0" err="1" smtClean="0"/>
            <a:t>Pembeli</a:t>
          </a:r>
          <a:r>
            <a:rPr lang="en-US" sz="2000" dirty="0" smtClean="0"/>
            <a:t> yang </a:t>
          </a:r>
          <a:r>
            <a:rPr lang="en-US" sz="2000" dirty="0" err="1" smtClean="0"/>
            <a:t>impulsif</a:t>
          </a:r>
          <a:r>
            <a:rPr lang="en-US" sz="2000" dirty="0" smtClean="0"/>
            <a:t> (China, India, Indonesia)</a:t>
          </a:r>
          <a:endParaRPr lang="en-US" sz="2000" dirty="0"/>
        </a:p>
      </dgm:t>
    </dgm:pt>
    <dgm:pt modelId="{FC0530EA-8F9B-9241-9A30-9F504134E603}" type="parTrans" cxnId="{74EFA06C-5128-A94B-93B7-AB9405FAEC4F}">
      <dgm:prSet custT="1"/>
      <dgm:spPr/>
      <dgm:t>
        <a:bodyPr/>
        <a:lstStyle/>
        <a:p>
          <a:endParaRPr lang="en-US" sz="600"/>
        </a:p>
      </dgm:t>
    </dgm:pt>
    <dgm:pt modelId="{0E3D5327-E8C4-B544-B476-1BDB4B461A86}" type="sibTrans" cxnId="{74EFA06C-5128-A94B-93B7-AB9405FAEC4F}">
      <dgm:prSet/>
      <dgm:spPr/>
      <dgm:t>
        <a:bodyPr/>
        <a:lstStyle/>
        <a:p>
          <a:endParaRPr lang="en-US" sz="2000"/>
        </a:p>
      </dgm:t>
    </dgm:pt>
    <dgm:pt modelId="{976C16B7-C937-7D43-9463-504924C25FAB}">
      <dgm:prSet phldrT="[Text]" custT="1"/>
      <dgm:spPr/>
      <dgm:t>
        <a:bodyPr/>
        <a:lstStyle/>
        <a:p>
          <a:r>
            <a:rPr lang="en-US" sz="1800" dirty="0" err="1" smtClean="0"/>
            <a:t>Mulai</a:t>
          </a:r>
          <a:r>
            <a:rPr lang="en-US" sz="1800" dirty="0" smtClean="0"/>
            <a:t> </a:t>
          </a:r>
          <a:r>
            <a:rPr lang="en-US" sz="1800" dirty="0" err="1" smtClean="0"/>
            <a:t>memiliki</a:t>
          </a:r>
          <a:r>
            <a:rPr lang="en-US" sz="1800" dirty="0" smtClean="0"/>
            <a:t> </a:t>
          </a:r>
          <a:r>
            <a:rPr lang="en-US" sz="1800" dirty="0" err="1" smtClean="0"/>
            <a:t>kesadaran</a:t>
          </a:r>
          <a:r>
            <a:rPr lang="en-US" sz="1800" dirty="0" smtClean="0"/>
            <a:t> go green </a:t>
          </a:r>
          <a:r>
            <a:rPr lang="en-US" sz="1800" dirty="0" err="1" smtClean="0"/>
            <a:t>terutama</a:t>
          </a:r>
          <a:r>
            <a:rPr lang="en-US" sz="1800" dirty="0" smtClean="0"/>
            <a:t> </a:t>
          </a:r>
          <a:r>
            <a:rPr lang="en-US" sz="1800" dirty="0" err="1" smtClean="0"/>
            <a:t>Philipina</a:t>
          </a:r>
          <a:endParaRPr lang="en-US" sz="1800" dirty="0"/>
        </a:p>
      </dgm:t>
    </dgm:pt>
    <dgm:pt modelId="{BF847363-2E17-C549-9A3B-1A679B294ED2}" type="parTrans" cxnId="{6BAFDFDE-829B-F64D-8890-25B5F3254057}">
      <dgm:prSet custT="1"/>
      <dgm:spPr/>
      <dgm:t>
        <a:bodyPr/>
        <a:lstStyle/>
        <a:p>
          <a:endParaRPr lang="en-US" sz="600"/>
        </a:p>
      </dgm:t>
    </dgm:pt>
    <dgm:pt modelId="{DC40C7F3-70EC-7F4E-8F1F-8F989EFA9FC5}" type="sibTrans" cxnId="{6BAFDFDE-829B-F64D-8890-25B5F3254057}">
      <dgm:prSet/>
      <dgm:spPr/>
      <dgm:t>
        <a:bodyPr/>
        <a:lstStyle/>
        <a:p>
          <a:endParaRPr lang="en-US" sz="2000"/>
        </a:p>
      </dgm:t>
    </dgm:pt>
    <dgm:pt modelId="{C27AC39C-E7A7-0D48-9793-80E726E1A8F6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Untuk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baju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sepatu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disain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lebih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diutamakan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daripada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harga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brand</a:t>
          </a:r>
          <a:endParaRPr lang="en-US" sz="1600" dirty="0">
            <a:solidFill>
              <a:schemeClr val="tx1"/>
            </a:solidFill>
          </a:endParaRPr>
        </a:p>
      </dgm:t>
    </dgm:pt>
    <dgm:pt modelId="{695E17C8-84FE-DB46-85F4-103E810B366E}" type="parTrans" cxnId="{82A453DB-4480-1944-A01B-AA9BE8C0D113}">
      <dgm:prSet custT="1"/>
      <dgm:spPr/>
      <dgm:t>
        <a:bodyPr/>
        <a:lstStyle/>
        <a:p>
          <a:endParaRPr lang="en-US" sz="600"/>
        </a:p>
      </dgm:t>
    </dgm:pt>
    <dgm:pt modelId="{FBAAF701-EFB8-5249-894D-BB534D4F4BB4}" type="sibTrans" cxnId="{82A453DB-4480-1944-A01B-AA9BE8C0D113}">
      <dgm:prSet/>
      <dgm:spPr/>
      <dgm:t>
        <a:bodyPr/>
        <a:lstStyle/>
        <a:p>
          <a:endParaRPr lang="en-US" sz="2000"/>
        </a:p>
      </dgm:t>
    </dgm:pt>
    <dgm:pt modelId="{3BF9653F-D674-0640-BE5B-476DE5D4FD63}">
      <dgm:prSet phldrT="[Text]" custT="1"/>
      <dgm:spPr/>
      <dgm:t>
        <a:bodyPr/>
        <a:lstStyle/>
        <a:p>
          <a:r>
            <a:rPr lang="en-US" sz="1800" dirty="0" err="1" smtClean="0"/>
            <a:t>Konsumen</a:t>
          </a:r>
          <a:r>
            <a:rPr lang="en-US" sz="1800" dirty="0" smtClean="0"/>
            <a:t> </a:t>
          </a:r>
          <a:r>
            <a:rPr lang="en-US" sz="1800" dirty="0" err="1" smtClean="0"/>
            <a:t>Philipina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vietnam</a:t>
          </a:r>
          <a:r>
            <a:rPr lang="en-US" sz="1800" dirty="0" smtClean="0"/>
            <a:t> </a:t>
          </a:r>
          <a:r>
            <a:rPr lang="en-US" sz="1800" dirty="0" err="1" smtClean="0"/>
            <a:t>suka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hadiah</a:t>
          </a:r>
          <a:r>
            <a:rPr lang="en-US" sz="1800" dirty="0" smtClean="0"/>
            <a:t> gratis</a:t>
          </a:r>
          <a:endParaRPr lang="en-US" sz="1800" dirty="0"/>
        </a:p>
      </dgm:t>
    </dgm:pt>
    <dgm:pt modelId="{F909C1C6-48A0-4949-8E2E-66B4B9227B72}" type="parTrans" cxnId="{E606EF5E-7E0D-6D45-A6D5-BA85F461BEDE}">
      <dgm:prSet custT="1"/>
      <dgm:spPr/>
      <dgm:t>
        <a:bodyPr/>
        <a:lstStyle/>
        <a:p>
          <a:endParaRPr lang="en-US" sz="600"/>
        </a:p>
      </dgm:t>
    </dgm:pt>
    <dgm:pt modelId="{549D02F5-FCFB-7045-9B7B-D3FAADE52012}" type="sibTrans" cxnId="{E606EF5E-7E0D-6D45-A6D5-BA85F461BEDE}">
      <dgm:prSet/>
      <dgm:spPr/>
      <dgm:t>
        <a:bodyPr/>
        <a:lstStyle/>
        <a:p>
          <a:endParaRPr lang="en-US" sz="2000"/>
        </a:p>
      </dgm:t>
    </dgm:pt>
    <dgm:pt modelId="{4687368B-2DBC-9041-9B4D-CE2B0BC1E9D3}" type="pres">
      <dgm:prSet presAssocID="{EFF07812-32C1-5E4F-9789-862D448463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1E1CE8-048F-194A-8348-C10407EE3FEF}" type="pres">
      <dgm:prSet presAssocID="{90963086-0364-3D4C-86DC-ABCADE69BBCC}" presName="centerShape" presStyleLbl="node0" presStyleIdx="0" presStyleCnt="1" custScaleX="105864" custScaleY="111340"/>
      <dgm:spPr/>
      <dgm:t>
        <a:bodyPr/>
        <a:lstStyle/>
        <a:p>
          <a:endParaRPr lang="en-US"/>
        </a:p>
      </dgm:t>
    </dgm:pt>
    <dgm:pt modelId="{E14B03BA-DC15-144D-B7FE-CD45B8541551}" type="pres">
      <dgm:prSet presAssocID="{B2EFB969-8E7D-7242-A5E2-CF03F6E9E486}" presName="Name9" presStyleLbl="parChTrans1D2" presStyleIdx="0" presStyleCnt="6"/>
      <dgm:spPr/>
      <dgm:t>
        <a:bodyPr/>
        <a:lstStyle/>
        <a:p>
          <a:endParaRPr lang="en-US"/>
        </a:p>
      </dgm:t>
    </dgm:pt>
    <dgm:pt modelId="{51BF9D06-2799-9142-965C-62BCF913DAB9}" type="pres">
      <dgm:prSet presAssocID="{B2EFB969-8E7D-7242-A5E2-CF03F6E9E48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A59FC6C-8BE7-684F-A07F-1AE3159BCA4D}" type="pres">
      <dgm:prSet presAssocID="{A768091A-8F60-EC47-BA2E-64DC6204A2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BD9C5-3C0B-DC48-98E0-8FFB36565CA0}" type="pres">
      <dgm:prSet presAssocID="{14BF96C0-649D-F949-B5AD-23CF7E19222C}" presName="Name9" presStyleLbl="parChTrans1D2" presStyleIdx="1" presStyleCnt="6"/>
      <dgm:spPr/>
      <dgm:t>
        <a:bodyPr/>
        <a:lstStyle/>
        <a:p>
          <a:endParaRPr lang="en-US"/>
        </a:p>
      </dgm:t>
    </dgm:pt>
    <dgm:pt modelId="{D46A5E0C-0A42-3841-A38C-D1449F5E6748}" type="pres">
      <dgm:prSet presAssocID="{14BF96C0-649D-F949-B5AD-23CF7E19222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2DA2AE9-E23E-974B-8661-5A4017E4C9CB}" type="pres">
      <dgm:prSet presAssocID="{1F9FD36D-59A9-2949-933C-423AF3586017}" presName="node" presStyleLbl="node1" presStyleIdx="1" presStyleCnt="6" custScaleX="117160" custScaleY="110977" custRadScaleRad="137898" custRadScaleInc="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455C3-95DF-3D4C-9947-4F557BCF168E}" type="pres">
      <dgm:prSet presAssocID="{FC0530EA-8F9B-9241-9A30-9F504134E603}" presName="Name9" presStyleLbl="parChTrans1D2" presStyleIdx="2" presStyleCnt="6"/>
      <dgm:spPr/>
      <dgm:t>
        <a:bodyPr/>
        <a:lstStyle/>
        <a:p>
          <a:endParaRPr lang="en-US"/>
        </a:p>
      </dgm:t>
    </dgm:pt>
    <dgm:pt modelId="{DFA357DE-5363-9D43-B216-BEAA03B2E449}" type="pres">
      <dgm:prSet presAssocID="{FC0530EA-8F9B-9241-9A30-9F504134E60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29EBE91-8BBF-0047-B590-B4E8136477B6}" type="pres">
      <dgm:prSet presAssocID="{2F076934-AD3F-EF44-AEEB-C7C6A7CBBE8B}" presName="node" presStyleLbl="node1" presStyleIdx="2" presStyleCnt="6" custScaleX="134207" custScaleY="135858" custRadScaleRad="147732" custRadScaleInc="-18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BEFD0-C203-704E-BD15-765BE6E0D5AF}" type="pres">
      <dgm:prSet presAssocID="{695E17C8-84FE-DB46-85F4-103E810B366E}" presName="Name9" presStyleLbl="parChTrans1D2" presStyleIdx="3" presStyleCnt="6"/>
      <dgm:spPr/>
      <dgm:t>
        <a:bodyPr/>
        <a:lstStyle/>
        <a:p>
          <a:endParaRPr lang="en-US"/>
        </a:p>
      </dgm:t>
    </dgm:pt>
    <dgm:pt modelId="{74594A23-CCDB-3344-88C4-75AE099AF40D}" type="pres">
      <dgm:prSet presAssocID="{695E17C8-84FE-DB46-85F4-103E810B366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87F3DB9-1F0E-4449-8FB9-2FC1CDF7F6D1}" type="pres">
      <dgm:prSet presAssocID="{C27AC39C-E7A7-0D48-9793-80E726E1A8F6}" presName="node" presStyleLbl="node1" presStyleIdx="3" presStyleCnt="6" custScaleX="123431" custScaleY="119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2A5DB-DAB8-114B-9745-7D99FA68A2FD}" type="pres">
      <dgm:prSet presAssocID="{F909C1C6-48A0-4949-8E2E-66B4B9227B72}" presName="Name9" presStyleLbl="parChTrans1D2" presStyleIdx="4" presStyleCnt="6"/>
      <dgm:spPr/>
      <dgm:t>
        <a:bodyPr/>
        <a:lstStyle/>
        <a:p>
          <a:endParaRPr lang="en-US"/>
        </a:p>
      </dgm:t>
    </dgm:pt>
    <dgm:pt modelId="{5ECB2FB0-838F-7C44-BB98-68C3FF74099F}" type="pres">
      <dgm:prSet presAssocID="{F909C1C6-48A0-4949-8E2E-66B4B9227B7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F16A596-AB41-EA47-B827-4A9BFB8AED50}" type="pres">
      <dgm:prSet presAssocID="{3BF9653F-D674-0640-BE5B-476DE5D4FD63}" presName="node" presStyleLbl="node1" presStyleIdx="4" presStyleCnt="6" custScaleX="132764" custScaleY="127367" custRadScaleRad="139565" custRadScaleInc="14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A11C5-25CD-5942-898D-F3042CDC7C21}" type="pres">
      <dgm:prSet presAssocID="{BF847363-2E17-C549-9A3B-1A679B294ED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4AC0BB7-5AC2-C847-98F0-8459BA5FE565}" type="pres">
      <dgm:prSet presAssocID="{BF847363-2E17-C549-9A3B-1A679B294ED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AD77CD8-C637-8846-AE37-3CFB8A7B96EB}" type="pres">
      <dgm:prSet presAssocID="{976C16B7-C937-7D43-9463-504924C25FAB}" presName="node" presStyleLbl="node1" presStyleIdx="5" presStyleCnt="6" custScaleX="116064" custScaleY="118895" custRadScaleRad="159936" custRadScaleInc="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48BAC-BC71-E340-8A97-000C21CD4A10}" type="presOf" srcId="{14BF96C0-649D-F949-B5AD-23CF7E19222C}" destId="{A4ABD9C5-3C0B-DC48-98E0-8FFB36565CA0}" srcOrd="0" destOrd="0" presId="urn:microsoft.com/office/officeart/2005/8/layout/radial1"/>
    <dgm:cxn modelId="{4BDF966D-F4DA-964B-AA30-C3F21BEC7AB6}" type="presOf" srcId="{F909C1C6-48A0-4949-8E2E-66B4B9227B72}" destId="{B452A5DB-DAB8-114B-9745-7D99FA68A2FD}" srcOrd="0" destOrd="0" presId="urn:microsoft.com/office/officeart/2005/8/layout/radial1"/>
    <dgm:cxn modelId="{465C4DEF-62C0-304B-AD77-2DE4157065BA}" type="presOf" srcId="{FC0530EA-8F9B-9241-9A30-9F504134E603}" destId="{3B6455C3-95DF-3D4C-9947-4F557BCF168E}" srcOrd="0" destOrd="0" presId="urn:microsoft.com/office/officeart/2005/8/layout/radial1"/>
    <dgm:cxn modelId="{607CC0E3-D21E-024B-BB9C-19857A4ED8C4}" type="presOf" srcId="{EFF07812-32C1-5E4F-9789-862D4484635B}" destId="{4687368B-2DBC-9041-9B4D-CE2B0BC1E9D3}" srcOrd="0" destOrd="0" presId="urn:microsoft.com/office/officeart/2005/8/layout/radial1"/>
    <dgm:cxn modelId="{900D3B9F-3964-9843-B519-C5EB291899C6}" srcId="{90963086-0364-3D4C-86DC-ABCADE69BBCC}" destId="{1F9FD36D-59A9-2949-933C-423AF3586017}" srcOrd="1" destOrd="0" parTransId="{14BF96C0-649D-F949-B5AD-23CF7E19222C}" sibTransId="{235B603B-187C-2643-8522-75939BB53098}"/>
    <dgm:cxn modelId="{3C382257-C3D4-0E48-85C0-BDB202717D69}" type="presOf" srcId="{1F9FD36D-59A9-2949-933C-423AF3586017}" destId="{82DA2AE9-E23E-974B-8661-5A4017E4C9CB}" srcOrd="0" destOrd="0" presId="urn:microsoft.com/office/officeart/2005/8/layout/radial1"/>
    <dgm:cxn modelId="{FC771571-1A22-2C4F-8E4F-DDFC8E84E81A}" type="presOf" srcId="{FC0530EA-8F9B-9241-9A30-9F504134E603}" destId="{DFA357DE-5363-9D43-B216-BEAA03B2E449}" srcOrd="1" destOrd="0" presId="urn:microsoft.com/office/officeart/2005/8/layout/radial1"/>
    <dgm:cxn modelId="{E606EF5E-7E0D-6D45-A6D5-BA85F461BEDE}" srcId="{90963086-0364-3D4C-86DC-ABCADE69BBCC}" destId="{3BF9653F-D674-0640-BE5B-476DE5D4FD63}" srcOrd="4" destOrd="0" parTransId="{F909C1C6-48A0-4949-8E2E-66B4B9227B72}" sibTransId="{549D02F5-FCFB-7045-9B7B-D3FAADE52012}"/>
    <dgm:cxn modelId="{80956CD1-800A-AA41-B925-EFCEAE93EE72}" type="presOf" srcId="{695E17C8-84FE-DB46-85F4-103E810B366E}" destId="{74594A23-CCDB-3344-88C4-75AE099AF40D}" srcOrd="1" destOrd="0" presId="urn:microsoft.com/office/officeart/2005/8/layout/radial1"/>
    <dgm:cxn modelId="{E3F9DF11-F827-EF4C-A615-434B4CF6B545}" type="presOf" srcId="{2F076934-AD3F-EF44-AEEB-C7C6A7CBBE8B}" destId="{F29EBE91-8BBF-0047-B590-B4E8136477B6}" srcOrd="0" destOrd="0" presId="urn:microsoft.com/office/officeart/2005/8/layout/radial1"/>
    <dgm:cxn modelId="{74EFA06C-5128-A94B-93B7-AB9405FAEC4F}" srcId="{90963086-0364-3D4C-86DC-ABCADE69BBCC}" destId="{2F076934-AD3F-EF44-AEEB-C7C6A7CBBE8B}" srcOrd="2" destOrd="0" parTransId="{FC0530EA-8F9B-9241-9A30-9F504134E603}" sibTransId="{0E3D5327-E8C4-B544-B476-1BDB4B461A86}"/>
    <dgm:cxn modelId="{7AF7B7AB-9400-9A46-94F0-9A95B757E832}" type="presOf" srcId="{3BF9653F-D674-0640-BE5B-476DE5D4FD63}" destId="{BF16A596-AB41-EA47-B827-4A9BFB8AED50}" srcOrd="0" destOrd="0" presId="urn:microsoft.com/office/officeart/2005/8/layout/radial1"/>
    <dgm:cxn modelId="{32C931F1-837D-7F42-9A1B-FBE086781A35}" type="presOf" srcId="{695E17C8-84FE-DB46-85F4-103E810B366E}" destId="{6DEBEFD0-C203-704E-BD15-765BE6E0D5AF}" srcOrd="0" destOrd="0" presId="urn:microsoft.com/office/officeart/2005/8/layout/radial1"/>
    <dgm:cxn modelId="{C728CD48-4CBC-C34E-B4C9-5DF2D4A121EF}" type="presOf" srcId="{BF847363-2E17-C549-9A3B-1A679B294ED2}" destId="{787A11C5-25CD-5942-898D-F3042CDC7C21}" srcOrd="0" destOrd="0" presId="urn:microsoft.com/office/officeart/2005/8/layout/radial1"/>
    <dgm:cxn modelId="{292B7C04-FE92-B345-8C01-6E8A830DA6F2}" type="presOf" srcId="{90963086-0364-3D4C-86DC-ABCADE69BBCC}" destId="{F61E1CE8-048F-194A-8348-C10407EE3FEF}" srcOrd="0" destOrd="0" presId="urn:microsoft.com/office/officeart/2005/8/layout/radial1"/>
    <dgm:cxn modelId="{82A453DB-4480-1944-A01B-AA9BE8C0D113}" srcId="{90963086-0364-3D4C-86DC-ABCADE69BBCC}" destId="{C27AC39C-E7A7-0D48-9793-80E726E1A8F6}" srcOrd="3" destOrd="0" parTransId="{695E17C8-84FE-DB46-85F4-103E810B366E}" sibTransId="{FBAAF701-EFB8-5249-894D-BB534D4F4BB4}"/>
    <dgm:cxn modelId="{B555C22C-B8DC-4243-9DAF-D9003C1B35FF}" srcId="{EFF07812-32C1-5E4F-9789-862D4484635B}" destId="{90963086-0364-3D4C-86DC-ABCADE69BBCC}" srcOrd="0" destOrd="0" parTransId="{E5EDB394-45B1-B840-868B-B618687B52D9}" sibTransId="{BB14A06E-A2DA-C349-9199-665046774937}"/>
    <dgm:cxn modelId="{2CED1EB1-43A8-684E-8215-19F64D9893B0}" type="presOf" srcId="{976C16B7-C937-7D43-9463-504924C25FAB}" destId="{2AD77CD8-C637-8846-AE37-3CFB8A7B96EB}" srcOrd="0" destOrd="0" presId="urn:microsoft.com/office/officeart/2005/8/layout/radial1"/>
    <dgm:cxn modelId="{B006D2AC-9246-034E-91C1-0F4A44E4D0EB}" type="presOf" srcId="{F909C1C6-48A0-4949-8E2E-66B4B9227B72}" destId="{5ECB2FB0-838F-7C44-BB98-68C3FF74099F}" srcOrd="1" destOrd="0" presId="urn:microsoft.com/office/officeart/2005/8/layout/radial1"/>
    <dgm:cxn modelId="{22D07DA9-18E4-F44A-BCEB-AA4496D7B6DB}" type="presOf" srcId="{B2EFB969-8E7D-7242-A5E2-CF03F6E9E486}" destId="{51BF9D06-2799-9142-965C-62BCF913DAB9}" srcOrd="1" destOrd="0" presId="urn:microsoft.com/office/officeart/2005/8/layout/radial1"/>
    <dgm:cxn modelId="{6A23B39E-A9F4-8F4D-A056-931D71696546}" type="presOf" srcId="{C27AC39C-E7A7-0D48-9793-80E726E1A8F6}" destId="{A87F3DB9-1F0E-4449-8FB9-2FC1CDF7F6D1}" srcOrd="0" destOrd="0" presId="urn:microsoft.com/office/officeart/2005/8/layout/radial1"/>
    <dgm:cxn modelId="{6F94F991-43CD-B542-9D76-C86CC63BB150}" type="presOf" srcId="{BF847363-2E17-C549-9A3B-1A679B294ED2}" destId="{54AC0BB7-5AC2-C847-98F0-8459BA5FE565}" srcOrd="1" destOrd="0" presId="urn:microsoft.com/office/officeart/2005/8/layout/radial1"/>
    <dgm:cxn modelId="{2824866B-FD4F-7D46-99D1-E728994C2635}" type="presOf" srcId="{B2EFB969-8E7D-7242-A5E2-CF03F6E9E486}" destId="{E14B03BA-DC15-144D-B7FE-CD45B8541551}" srcOrd="0" destOrd="0" presId="urn:microsoft.com/office/officeart/2005/8/layout/radial1"/>
    <dgm:cxn modelId="{B8D99F0B-0785-F84E-B03F-6B423D4AD5AA}" type="presOf" srcId="{14BF96C0-649D-F949-B5AD-23CF7E19222C}" destId="{D46A5E0C-0A42-3841-A38C-D1449F5E6748}" srcOrd="1" destOrd="0" presId="urn:microsoft.com/office/officeart/2005/8/layout/radial1"/>
    <dgm:cxn modelId="{67262272-EBC9-9342-9BCC-EAE4EE522243}" type="presOf" srcId="{A768091A-8F60-EC47-BA2E-64DC6204A2D8}" destId="{4A59FC6C-8BE7-684F-A07F-1AE3159BCA4D}" srcOrd="0" destOrd="0" presId="urn:microsoft.com/office/officeart/2005/8/layout/radial1"/>
    <dgm:cxn modelId="{909D22DC-8FA7-E240-B765-23C494F1FA95}" srcId="{90963086-0364-3D4C-86DC-ABCADE69BBCC}" destId="{A768091A-8F60-EC47-BA2E-64DC6204A2D8}" srcOrd="0" destOrd="0" parTransId="{B2EFB969-8E7D-7242-A5E2-CF03F6E9E486}" sibTransId="{65F2CB81-7393-D64D-9851-4C59DEA26BA4}"/>
    <dgm:cxn modelId="{6BAFDFDE-829B-F64D-8890-25B5F3254057}" srcId="{90963086-0364-3D4C-86DC-ABCADE69BBCC}" destId="{976C16B7-C937-7D43-9463-504924C25FAB}" srcOrd="5" destOrd="0" parTransId="{BF847363-2E17-C549-9A3B-1A679B294ED2}" sibTransId="{DC40C7F3-70EC-7F4E-8F1F-8F989EFA9FC5}"/>
    <dgm:cxn modelId="{EA997377-EB92-0B46-9F25-BB4C154B6A48}" type="presParOf" srcId="{4687368B-2DBC-9041-9B4D-CE2B0BC1E9D3}" destId="{F61E1CE8-048F-194A-8348-C10407EE3FEF}" srcOrd="0" destOrd="0" presId="urn:microsoft.com/office/officeart/2005/8/layout/radial1"/>
    <dgm:cxn modelId="{699392FE-E986-AF49-B686-37CEBF6FD951}" type="presParOf" srcId="{4687368B-2DBC-9041-9B4D-CE2B0BC1E9D3}" destId="{E14B03BA-DC15-144D-B7FE-CD45B8541551}" srcOrd="1" destOrd="0" presId="urn:microsoft.com/office/officeart/2005/8/layout/radial1"/>
    <dgm:cxn modelId="{F467D3D0-3DA2-184F-8ACA-69718E183E81}" type="presParOf" srcId="{E14B03BA-DC15-144D-B7FE-CD45B8541551}" destId="{51BF9D06-2799-9142-965C-62BCF913DAB9}" srcOrd="0" destOrd="0" presId="urn:microsoft.com/office/officeart/2005/8/layout/radial1"/>
    <dgm:cxn modelId="{CAD054FE-EDAD-6D45-8F6E-96E23E797101}" type="presParOf" srcId="{4687368B-2DBC-9041-9B4D-CE2B0BC1E9D3}" destId="{4A59FC6C-8BE7-684F-A07F-1AE3159BCA4D}" srcOrd="2" destOrd="0" presId="urn:microsoft.com/office/officeart/2005/8/layout/radial1"/>
    <dgm:cxn modelId="{34AE8866-2B0C-C249-A86C-799D98D44A75}" type="presParOf" srcId="{4687368B-2DBC-9041-9B4D-CE2B0BC1E9D3}" destId="{A4ABD9C5-3C0B-DC48-98E0-8FFB36565CA0}" srcOrd="3" destOrd="0" presId="urn:microsoft.com/office/officeart/2005/8/layout/radial1"/>
    <dgm:cxn modelId="{5BBC4498-DC11-4B4D-844A-FB07E80319C6}" type="presParOf" srcId="{A4ABD9C5-3C0B-DC48-98E0-8FFB36565CA0}" destId="{D46A5E0C-0A42-3841-A38C-D1449F5E6748}" srcOrd="0" destOrd="0" presId="urn:microsoft.com/office/officeart/2005/8/layout/radial1"/>
    <dgm:cxn modelId="{F984CB63-A2E8-7041-AD30-42F8061B2A7A}" type="presParOf" srcId="{4687368B-2DBC-9041-9B4D-CE2B0BC1E9D3}" destId="{82DA2AE9-E23E-974B-8661-5A4017E4C9CB}" srcOrd="4" destOrd="0" presId="urn:microsoft.com/office/officeart/2005/8/layout/radial1"/>
    <dgm:cxn modelId="{54037648-B05D-D14E-BC9B-E8FF8769B1CE}" type="presParOf" srcId="{4687368B-2DBC-9041-9B4D-CE2B0BC1E9D3}" destId="{3B6455C3-95DF-3D4C-9947-4F557BCF168E}" srcOrd="5" destOrd="0" presId="urn:microsoft.com/office/officeart/2005/8/layout/radial1"/>
    <dgm:cxn modelId="{E3AD6BA4-57BD-9A4F-986B-2684C6B2C569}" type="presParOf" srcId="{3B6455C3-95DF-3D4C-9947-4F557BCF168E}" destId="{DFA357DE-5363-9D43-B216-BEAA03B2E449}" srcOrd="0" destOrd="0" presId="urn:microsoft.com/office/officeart/2005/8/layout/radial1"/>
    <dgm:cxn modelId="{9E162B29-B705-494A-8C3C-8875102F3D8D}" type="presParOf" srcId="{4687368B-2DBC-9041-9B4D-CE2B0BC1E9D3}" destId="{F29EBE91-8BBF-0047-B590-B4E8136477B6}" srcOrd="6" destOrd="0" presId="urn:microsoft.com/office/officeart/2005/8/layout/radial1"/>
    <dgm:cxn modelId="{1834136D-91AE-B94C-9F53-DE4242415BB2}" type="presParOf" srcId="{4687368B-2DBC-9041-9B4D-CE2B0BC1E9D3}" destId="{6DEBEFD0-C203-704E-BD15-765BE6E0D5AF}" srcOrd="7" destOrd="0" presId="urn:microsoft.com/office/officeart/2005/8/layout/radial1"/>
    <dgm:cxn modelId="{1F7B73A7-F2FA-3049-B5E7-FEC1F85D0ADD}" type="presParOf" srcId="{6DEBEFD0-C203-704E-BD15-765BE6E0D5AF}" destId="{74594A23-CCDB-3344-88C4-75AE099AF40D}" srcOrd="0" destOrd="0" presId="urn:microsoft.com/office/officeart/2005/8/layout/radial1"/>
    <dgm:cxn modelId="{D7CE903E-24CA-264F-A1DC-C76713241296}" type="presParOf" srcId="{4687368B-2DBC-9041-9B4D-CE2B0BC1E9D3}" destId="{A87F3DB9-1F0E-4449-8FB9-2FC1CDF7F6D1}" srcOrd="8" destOrd="0" presId="urn:microsoft.com/office/officeart/2005/8/layout/radial1"/>
    <dgm:cxn modelId="{8C8F6352-CC5B-154B-B3C2-DBF40C124C9F}" type="presParOf" srcId="{4687368B-2DBC-9041-9B4D-CE2B0BC1E9D3}" destId="{B452A5DB-DAB8-114B-9745-7D99FA68A2FD}" srcOrd="9" destOrd="0" presId="urn:microsoft.com/office/officeart/2005/8/layout/radial1"/>
    <dgm:cxn modelId="{BE04A1D1-703B-8847-82CB-E02301AF04E9}" type="presParOf" srcId="{B452A5DB-DAB8-114B-9745-7D99FA68A2FD}" destId="{5ECB2FB0-838F-7C44-BB98-68C3FF74099F}" srcOrd="0" destOrd="0" presId="urn:microsoft.com/office/officeart/2005/8/layout/radial1"/>
    <dgm:cxn modelId="{736277B5-246A-5148-ACCA-AA5941BA3035}" type="presParOf" srcId="{4687368B-2DBC-9041-9B4D-CE2B0BC1E9D3}" destId="{BF16A596-AB41-EA47-B827-4A9BFB8AED50}" srcOrd="10" destOrd="0" presId="urn:microsoft.com/office/officeart/2005/8/layout/radial1"/>
    <dgm:cxn modelId="{0A36E918-8591-C24C-A5B6-9D96E8D68265}" type="presParOf" srcId="{4687368B-2DBC-9041-9B4D-CE2B0BC1E9D3}" destId="{787A11C5-25CD-5942-898D-F3042CDC7C21}" srcOrd="11" destOrd="0" presId="urn:microsoft.com/office/officeart/2005/8/layout/radial1"/>
    <dgm:cxn modelId="{9AA87991-26CC-7149-9998-3FE5C52A9659}" type="presParOf" srcId="{787A11C5-25CD-5942-898D-F3042CDC7C21}" destId="{54AC0BB7-5AC2-C847-98F0-8459BA5FE565}" srcOrd="0" destOrd="0" presId="urn:microsoft.com/office/officeart/2005/8/layout/radial1"/>
    <dgm:cxn modelId="{E6FBCBAC-D69A-5845-9F2C-9DF8E0874583}" type="presParOf" srcId="{4687368B-2DBC-9041-9B4D-CE2B0BC1E9D3}" destId="{2AD77CD8-C637-8846-AE37-3CFB8A7B96E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B749E-310F-9F46-863D-77728B563E31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45C1D7-177F-B64E-9FCD-040505DE60E4}">
      <dgm:prSet phldrT="[Text]" custT="1"/>
      <dgm:spPr/>
      <dgm:t>
        <a:bodyPr/>
        <a:lstStyle/>
        <a:p>
          <a:r>
            <a:rPr lang="en-US" sz="1200" dirty="0" smtClean="0"/>
            <a:t>INDUSTRI UNGGULAN	</a:t>
          </a:r>
          <a:endParaRPr lang="en-US" sz="1200" dirty="0"/>
        </a:p>
      </dgm:t>
    </dgm:pt>
    <dgm:pt modelId="{8A2FE316-4371-0740-A765-6A85DBA3719D}" type="parTrans" cxnId="{5E903C1F-495D-2149-9407-0C4DA0DB2B24}">
      <dgm:prSet/>
      <dgm:spPr/>
      <dgm:t>
        <a:bodyPr/>
        <a:lstStyle/>
        <a:p>
          <a:endParaRPr lang="en-US" sz="2400"/>
        </a:p>
      </dgm:t>
    </dgm:pt>
    <dgm:pt modelId="{B9EAEAC5-158A-8E4B-A067-A2790EFFF8C8}" type="sibTrans" cxnId="{5E903C1F-495D-2149-9407-0C4DA0DB2B24}">
      <dgm:prSet/>
      <dgm:spPr/>
      <dgm:t>
        <a:bodyPr/>
        <a:lstStyle/>
        <a:p>
          <a:endParaRPr lang="en-US" sz="2400"/>
        </a:p>
      </dgm:t>
    </dgm:pt>
    <dgm:pt modelId="{0DDA2610-C5A9-FC41-A798-7F8EAB1362EB}">
      <dgm:prSet phldrT="[Text]" custT="1"/>
      <dgm:spPr/>
      <dgm:t>
        <a:bodyPr/>
        <a:lstStyle/>
        <a:p>
          <a:r>
            <a:rPr lang="en-US" sz="1050" dirty="0" smtClean="0"/>
            <a:t>MINUMAN</a:t>
          </a:r>
          <a:endParaRPr lang="en-US" sz="1050" dirty="0"/>
        </a:p>
      </dgm:t>
    </dgm:pt>
    <dgm:pt modelId="{33CB4273-8556-814A-8F24-E108D40F31C2}" type="parTrans" cxnId="{15C3BD19-BBDD-C546-AA10-B46ED7800D8F}">
      <dgm:prSet/>
      <dgm:spPr/>
      <dgm:t>
        <a:bodyPr/>
        <a:lstStyle/>
        <a:p>
          <a:endParaRPr lang="en-US" sz="2400"/>
        </a:p>
      </dgm:t>
    </dgm:pt>
    <dgm:pt modelId="{81B42A61-A671-3F4D-8DF9-12BD8923D42E}" type="sibTrans" cxnId="{15C3BD19-BBDD-C546-AA10-B46ED7800D8F}">
      <dgm:prSet/>
      <dgm:spPr/>
      <dgm:t>
        <a:bodyPr/>
        <a:lstStyle/>
        <a:p>
          <a:endParaRPr lang="en-US" sz="2400"/>
        </a:p>
      </dgm:t>
    </dgm:pt>
    <dgm:pt modelId="{1A6B3CC8-46BF-704C-9B77-F2575755B302}">
      <dgm:prSet phldrT="[Text]" custT="1"/>
      <dgm:spPr/>
      <dgm:t>
        <a:bodyPr/>
        <a:lstStyle/>
        <a:p>
          <a:r>
            <a:rPr lang="en-US" sz="1400" dirty="0" smtClean="0"/>
            <a:t>INDUSTRI ANDALAN</a:t>
          </a:r>
          <a:endParaRPr lang="en-US" sz="1400" dirty="0"/>
        </a:p>
      </dgm:t>
    </dgm:pt>
    <dgm:pt modelId="{6DD83544-3EF7-FE4A-B2E5-69646E75F6EE}" type="parTrans" cxnId="{35FC9CE6-A422-B641-A128-A1FD0B403C66}">
      <dgm:prSet/>
      <dgm:spPr/>
      <dgm:t>
        <a:bodyPr/>
        <a:lstStyle/>
        <a:p>
          <a:endParaRPr lang="en-US" sz="2400"/>
        </a:p>
      </dgm:t>
    </dgm:pt>
    <dgm:pt modelId="{0C6C96D5-F1C8-0B46-A937-ADE5F93FE403}" type="sibTrans" cxnId="{35FC9CE6-A422-B641-A128-A1FD0B403C66}">
      <dgm:prSet/>
      <dgm:spPr/>
      <dgm:t>
        <a:bodyPr/>
        <a:lstStyle/>
        <a:p>
          <a:endParaRPr lang="en-US" sz="2400"/>
        </a:p>
      </dgm:t>
    </dgm:pt>
    <dgm:pt modelId="{F77FB32B-FC61-0B4D-BF22-A200BA602216}">
      <dgm:prSet phldrT="[Text]" custT="1"/>
      <dgm:spPr/>
      <dgm:t>
        <a:bodyPr/>
        <a:lstStyle/>
        <a:p>
          <a:r>
            <a:rPr lang="en-US" sz="1100" dirty="0" smtClean="0"/>
            <a:t>KULIT DAN ALAS KAKI</a:t>
          </a:r>
          <a:endParaRPr lang="en-US" sz="1100" dirty="0"/>
        </a:p>
      </dgm:t>
    </dgm:pt>
    <dgm:pt modelId="{EFC15723-2873-1549-A4B1-8E51C75A87E1}" type="parTrans" cxnId="{0485AAC6-7A0A-7645-9B2B-84054D5CDFAD}">
      <dgm:prSet/>
      <dgm:spPr/>
      <dgm:t>
        <a:bodyPr/>
        <a:lstStyle/>
        <a:p>
          <a:endParaRPr lang="en-US" sz="2400"/>
        </a:p>
      </dgm:t>
    </dgm:pt>
    <dgm:pt modelId="{40140C8D-D3F5-DD46-BDC6-02090F18A84B}" type="sibTrans" cxnId="{0485AAC6-7A0A-7645-9B2B-84054D5CDFAD}">
      <dgm:prSet/>
      <dgm:spPr/>
      <dgm:t>
        <a:bodyPr/>
        <a:lstStyle/>
        <a:p>
          <a:endParaRPr lang="en-US" sz="2400"/>
        </a:p>
      </dgm:t>
    </dgm:pt>
    <dgm:pt modelId="{3A5715B8-CD16-7646-A3A0-5FCD221A5E32}">
      <dgm:prSet phldrT="[Text]" custT="1"/>
      <dgm:spPr/>
      <dgm:t>
        <a:bodyPr/>
        <a:lstStyle/>
        <a:p>
          <a:r>
            <a:rPr lang="en-US" sz="1200" dirty="0" smtClean="0"/>
            <a:t>INDUSTRI TERBELAKANG</a:t>
          </a:r>
          <a:endParaRPr lang="en-US" sz="1200" dirty="0"/>
        </a:p>
      </dgm:t>
    </dgm:pt>
    <dgm:pt modelId="{314A84B4-C4B6-A147-AFA5-CF7ABAD68348}" type="parTrans" cxnId="{66F27D41-5EEC-EA46-BC93-539FDA6131B6}">
      <dgm:prSet/>
      <dgm:spPr/>
      <dgm:t>
        <a:bodyPr/>
        <a:lstStyle/>
        <a:p>
          <a:endParaRPr lang="en-US" sz="2400"/>
        </a:p>
      </dgm:t>
    </dgm:pt>
    <dgm:pt modelId="{4D94EB43-6ABB-0D41-850A-F76A21D5FB07}" type="sibTrans" cxnId="{66F27D41-5EEC-EA46-BC93-539FDA6131B6}">
      <dgm:prSet/>
      <dgm:spPr/>
      <dgm:t>
        <a:bodyPr/>
        <a:lstStyle/>
        <a:p>
          <a:endParaRPr lang="en-US" sz="2400"/>
        </a:p>
      </dgm:t>
    </dgm:pt>
    <dgm:pt modelId="{09FF6862-767A-9A4F-8C6B-089460E43435}">
      <dgm:prSet phldrT="[Text]" custT="1"/>
      <dgm:spPr/>
      <dgm:t>
        <a:bodyPr/>
        <a:lstStyle/>
        <a:p>
          <a:r>
            <a:rPr lang="en-US" sz="1050" dirty="0" smtClean="0"/>
            <a:t>MAKANAN</a:t>
          </a:r>
          <a:endParaRPr lang="en-US" sz="1050" dirty="0"/>
        </a:p>
      </dgm:t>
    </dgm:pt>
    <dgm:pt modelId="{B5B1396C-8490-3449-AC90-1B971B4452E0}" type="parTrans" cxnId="{7B1FD0CF-1110-124E-86E2-31F67EDEFE2A}">
      <dgm:prSet/>
      <dgm:spPr/>
      <dgm:t>
        <a:bodyPr/>
        <a:lstStyle/>
        <a:p>
          <a:endParaRPr lang="en-US" sz="2400"/>
        </a:p>
      </dgm:t>
    </dgm:pt>
    <dgm:pt modelId="{863DB27A-0D01-B445-A8CA-93093974D681}" type="sibTrans" cxnId="{7B1FD0CF-1110-124E-86E2-31F67EDEFE2A}">
      <dgm:prSet/>
      <dgm:spPr/>
      <dgm:t>
        <a:bodyPr/>
        <a:lstStyle/>
        <a:p>
          <a:endParaRPr lang="en-US" sz="2400"/>
        </a:p>
      </dgm:t>
    </dgm:pt>
    <dgm:pt modelId="{12EF6A19-1E28-594E-AE19-C040D1F532A9}">
      <dgm:prSet phldrT="[Text]" custT="1"/>
      <dgm:spPr/>
      <dgm:t>
        <a:bodyPr/>
        <a:lstStyle/>
        <a:p>
          <a:r>
            <a:rPr lang="en-US" sz="1600" dirty="0" smtClean="0"/>
            <a:t>INDUSTRI PROSPETIF</a:t>
          </a:r>
          <a:endParaRPr lang="en-US" sz="1600" dirty="0"/>
        </a:p>
      </dgm:t>
    </dgm:pt>
    <dgm:pt modelId="{B5F70499-01B5-5A43-A9A3-46ADF7FEE8E4}" type="parTrans" cxnId="{4CD359E7-639B-DC43-A90A-DBE3BEF6E9DC}">
      <dgm:prSet/>
      <dgm:spPr/>
      <dgm:t>
        <a:bodyPr/>
        <a:lstStyle/>
        <a:p>
          <a:endParaRPr lang="en-US" sz="2400"/>
        </a:p>
      </dgm:t>
    </dgm:pt>
    <dgm:pt modelId="{B42FED3C-C396-0B45-8630-1A8F44A7CDC0}" type="sibTrans" cxnId="{4CD359E7-639B-DC43-A90A-DBE3BEF6E9DC}">
      <dgm:prSet/>
      <dgm:spPr/>
      <dgm:t>
        <a:bodyPr/>
        <a:lstStyle/>
        <a:p>
          <a:endParaRPr lang="en-US" sz="2400"/>
        </a:p>
      </dgm:t>
    </dgm:pt>
    <dgm:pt modelId="{26942B45-4206-E742-9007-78B55E6EDB7C}">
      <dgm:prSet phldrT="[Text]" phldr="1" custT="1"/>
      <dgm:spPr/>
      <dgm:t>
        <a:bodyPr/>
        <a:lstStyle/>
        <a:p>
          <a:endParaRPr lang="en-US" sz="1200"/>
        </a:p>
      </dgm:t>
    </dgm:pt>
    <dgm:pt modelId="{37A138F2-3E14-194E-89B0-D74E42AEFFE3}" type="parTrans" cxnId="{D0C91709-E52A-464C-87BF-AD0BFF729AEF}">
      <dgm:prSet/>
      <dgm:spPr/>
      <dgm:t>
        <a:bodyPr/>
        <a:lstStyle/>
        <a:p>
          <a:endParaRPr lang="en-US" sz="2400"/>
        </a:p>
      </dgm:t>
    </dgm:pt>
    <dgm:pt modelId="{3057DDF5-9CF8-C945-BAD2-BDB1372330AA}" type="sibTrans" cxnId="{D0C91709-E52A-464C-87BF-AD0BFF729AEF}">
      <dgm:prSet/>
      <dgm:spPr/>
      <dgm:t>
        <a:bodyPr/>
        <a:lstStyle/>
        <a:p>
          <a:endParaRPr lang="en-US" sz="2400"/>
        </a:p>
      </dgm:t>
    </dgm:pt>
    <dgm:pt modelId="{FFC35564-5D94-0B4D-AE71-E89758BD2DD4}">
      <dgm:prSet phldrT="[Text]" custT="1"/>
      <dgm:spPr/>
      <dgm:t>
        <a:bodyPr/>
        <a:lstStyle/>
        <a:p>
          <a:r>
            <a:rPr lang="en-US" sz="1050" dirty="0" smtClean="0"/>
            <a:t>PENGOLAHAN TEMBAKAU</a:t>
          </a:r>
          <a:endParaRPr lang="en-US" sz="1050" dirty="0"/>
        </a:p>
      </dgm:t>
    </dgm:pt>
    <dgm:pt modelId="{A7472A6B-2CBB-3D45-979C-45B3F47F21BC}" type="parTrans" cxnId="{B8EA082F-48B5-E542-B758-1BC9CB2E8AE5}">
      <dgm:prSet/>
      <dgm:spPr/>
      <dgm:t>
        <a:bodyPr/>
        <a:lstStyle/>
        <a:p>
          <a:endParaRPr lang="en-US" sz="2400"/>
        </a:p>
      </dgm:t>
    </dgm:pt>
    <dgm:pt modelId="{852A01A1-7DD1-324A-8F3B-364BDCE90DB4}" type="sibTrans" cxnId="{B8EA082F-48B5-E542-B758-1BC9CB2E8AE5}">
      <dgm:prSet/>
      <dgm:spPr/>
      <dgm:t>
        <a:bodyPr/>
        <a:lstStyle/>
        <a:p>
          <a:endParaRPr lang="en-US" sz="2400"/>
        </a:p>
      </dgm:t>
    </dgm:pt>
    <dgm:pt modelId="{C38C521D-D881-F24D-9E54-B8BD8457C55D}">
      <dgm:prSet phldrT="[Text]" custT="1"/>
      <dgm:spPr/>
      <dgm:t>
        <a:bodyPr/>
        <a:lstStyle/>
        <a:p>
          <a:r>
            <a:rPr lang="en-US" sz="1050" dirty="0" smtClean="0"/>
            <a:t>TEKSTIL</a:t>
          </a:r>
          <a:endParaRPr lang="en-US" sz="1050" dirty="0"/>
        </a:p>
      </dgm:t>
    </dgm:pt>
    <dgm:pt modelId="{FACB3744-BBE2-C44C-99CE-4AC747ECEF7A}" type="parTrans" cxnId="{231FCBD5-D899-2845-B298-2E30CF67282C}">
      <dgm:prSet/>
      <dgm:spPr/>
      <dgm:t>
        <a:bodyPr/>
        <a:lstStyle/>
        <a:p>
          <a:endParaRPr lang="en-US" sz="2400"/>
        </a:p>
      </dgm:t>
    </dgm:pt>
    <dgm:pt modelId="{E3E2BC50-27E1-7342-83C5-2BBAE0E9B218}" type="sibTrans" cxnId="{231FCBD5-D899-2845-B298-2E30CF67282C}">
      <dgm:prSet/>
      <dgm:spPr/>
      <dgm:t>
        <a:bodyPr/>
        <a:lstStyle/>
        <a:p>
          <a:endParaRPr lang="en-US" sz="2400"/>
        </a:p>
      </dgm:t>
    </dgm:pt>
    <dgm:pt modelId="{1CA7B9F4-EB4D-2546-B9C7-B14FCD715824}">
      <dgm:prSet phldrT="[Text]" custT="1"/>
      <dgm:spPr/>
      <dgm:t>
        <a:bodyPr/>
        <a:lstStyle/>
        <a:p>
          <a:r>
            <a:rPr lang="en-US" sz="1050" dirty="0" smtClean="0"/>
            <a:t>PAKAIAN JADI</a:t>
          </a:r>
          <a:endParaRPr lang="en-US" sz="1050" dirty="0"/>
        </a:p>
      </dgm:t>
    </dgm:pt>
    <dgm:pt modelId="{BB69712C-9F44-EC4C-9E79-412173DB3D3A}" type="parTrans" cxnId="{575EEBD3-E54B-3D48-9378-B75338DED726}">
      <dgm:prSet/>
      <dgm:spPr/>
      <dgm:t>
        <a:bodyPr/>
        <a:lstStyle/>
        <a:p>
          <a:endParaRPr lang="en-US" sz="2400"/>
        </a:p>
      </dgm:t>
    </dgm:pt>
    <dgm:pt modelId="{73806AEF-B2D7-EB4E-A074-B7F0EC13BB8B}" type="sibTrans" cxnId="{575EEBD3-E54B-3D48-9378-B75338DED726}">
      <dgm:prSet/>
      <dgm:spPr/>
      <dgm:t>
        <a:bodyPr/>
        <a:lstStyle/>
        <a:p>
          <a:endParaRPr lang="en-US" sz="2400"/>
        </a:p>
      </dgm:t>
    </dgm:pt>
    <dgm:pt modelId="{59E44FA2-A8DA-9A4F-9F01-3D7188F1C564}">
      <dgm:prSet phldrT="[Text]" custT="1"/>
      <dgm:spPr/>
      <dgm:t>
        <a:bodyPr/>
        <a:lstStyle/>
        <a:p>
          <a:r>
            <a:rPr lang="en-US" sz="1050" dirty="0" smtClean="0"/>
            <a:t>KAYU</a:t>
          </a:r>
          <a:endParaRPr lang="en-US" sz="1050" dirty="0"/>
        </a:p>
      </dgm:t>
    </dgm:pt>
    <dgm:pt modelId="{2D4AA09A-AEA6-AC45-BB65-3617291A8FAA}" type="parTrans" cxnId="{A2F7742E-D8B2-5045-8C99-8ABAFC473AF4}">
      <dgm:prSet/>
      <dgm:spPr/>
      <dgm:t>
        <a:bodyPr/>
        <a:lstStyle/>
        <a:p>
          <a:endParaRPr lang="en-US" sz="2400"/>
        </a:p>
      </dgm:t>
    </dgm:pt>
    <dgm:pt modelId="{DE87A1DD-4CE7-1048-8397-33F4C792FCE4}" type="sibTrans" cxnId="{A2F7742E-D8B2-5045-8C99-8ABAFC473AF4}">
      <dgm:prSet/>
      <dgm:spPr/>
      <dgm:t>
        <a:bodyPr/>
        <a:lstStyle/>
        <a:p>
          <a:endParaRPr lang="en-US" sz="2400"/>
        </a:p>
      </dgm:t>
    </dgm:pt>
    <dgm:pt modelId="{68F2878C-B1F8-4645-B271-2F4CD00A6DA8}">
      <dgm:prSet phldrT="[Text]" custT="1"/>
      <dgm:spPr/>
      <dgm:t>
        <a:bodyPr/>
        <a:lstStyle/>
        <a:p>
          <a:r>
            <a:rPr lang="en-US" sz="1050" dirty="0" smtClean="0"/>
            <a:t>PERCETAKAN</a:t>
          </a:r>
          <a:endParaRPr lang="en-US" sz="1050" dirty="0"/>
        </a:p>
      </dgm:t>
    </dgm:pt>
    <dgm:pt modelId="{A8D39CE0-A23F-A54D-8E7C-6EF5A20AC460}" type="parTrans" cxnId="{C6F220F6-11B3-2B40-979D-ADC8F0D3B861}">
      <dgm:prSet/>
      <dgm:spPr/>
      <dgm:t>
        <a:bodyPr/>
        <a:lstStyle/>
        <a:p>
          <a:endParaRPr lang="en-US" sz="2400"/>
        </a:p>
      </dgm:t>
    </dgm:pt>
    <dgm:pt modelId="{4AF346A1-094F-8642-BC46-72B17D3D1DBB}" type="sibTrans" cxnId="{C6F220F6-11B3-2B40-979D-ADC8F0D3B861}">
      <dgm:prSet/>
      <dgm:spPr/>
      <dgm:t>
        <a:bodyPr/>
        <a:lstStyle/>
        <a:p>
          <a:endParaRPr lang="en-US" sz="2400"/>
        </a:p>
      </dgm:t>
    </dgm:pt>
    <dgm:pt modelId="{24AA4451-D5C0-3247-A6A0-623B0809B431}">
      <dgm:prSet phldrT="[Text]" custT="1"/>
      <dgm:spPr/>
      <dgm:t>
        <a:bodyPr/>
        <a:lstStyle/>
        <a:p>
          <a:r>
            <a:rPr lang="en-US" sz="1050" dirty="0" smtClean="0"/>
            <a:t>FURNITURE</a:t>
          </a:r>
          <a:endParaRPr lang="en-US" sz="1050" dirty="0"/>
        </a:p>
      </dgm:t>
    </dgm:pt>
    <dgm:pt modelId="{9D83A244-609F-1F4A-B995-B76EAD51B2E3}" type="parTrans" cxnId="{7D1B8BC4-2C29-644E-B1AB-87D042830A9B}">
      <dgm:prSet/>
      <dgm:spPr/>
      <dgm:t>
        <a:bodyPr/>
        <a:lstStyle/>
        <a:p>
          <a:endParaRPr lang="en-US" sz="2400"/>
        </a:p>
      </dgm:t>
    </dgm:pt>
    <dgm:pt modelId="{8B193A4F-D79A-834A-B8E1-58C7D3B6C9A4}" type="sibTrans" cxnId="{7D1B8BC4-2C29-644E-B1AB-87D042830A9B}">
      <dgm:prSet/>
      <dgm:spPr/>
      <dgm:t>
        <a:bodyPr/>
        <a:lstStyle/>
        <a:p>
          <a:endParaRPr lang="en-US" sz="2400"/>
        </a:p>
      </dgm:t>
    </dgm:pt>
    <dgm:pt modelId="{1C3F49B9-22B8-3047-B3DC-79A669962043}">
      <dgm:prSet phldrT="[Text]" custT="1"/>
      <dgm:spPr/>
      <dgm:t>
        <a:bodyPr/>
        <a:lstStyle/>
        <a:p>
          <a:r>
            <a:rPr lang="en-US" sz="1050" dirty="0" smtClean="0"/>
            <a:t>PENGOLAHAN LAINNYA</a:t>
          </a:r>
          <a:endParaRPr lang="en-US" sz="1050" dirty="0"/>
        </a:p>
      </dgm:t>
    </dgm:pt>
    <dgm:pt modelId="{04FCA22D-5268-6C41-BB4F-64EF13A6F3EC}" type="parTrans" cxnId="{59BEC410-09A0-534B-A7A7-8756D02BFD72}">
      <dgm:prSet/>
      <dgm:spPr/>
      <dgm:t>
        <a:bodyPr/>
        <a:lstStyle/>
        <a:p>
          <a:endParaRPr lang="en-US" sz="2400"/>
        </a:p>
      </dgm:t>
    </dgm:pt>
    <dgm:pt modelId="{DD02E2DB-F04A-0A46-8989-077500887D1F}" type="sibTrans" cxnId="{59BEC410-09A0-534B-A7A7-8756D02BFD72}">
      <dgm:prSet/>
      <dgm:spPr/>
      <dgm:t>
        <a:bodyPr/>
        <a:lstStyle/>
        <a:p>
          <a:endParaRPr lang="en-US" sz="2400"/>
        </a:p>
      </dgm:t>
    </dgm:pt>
    <dgm:pt modelId="{5E2DC245-F50C-4245-A34C-FDB47925FCA2}">
      <dgm:prSet phldrT="[Text]" custT="1"/>
      <dgm:spPr/>
      <dgm:t>
        <a:bodyPr/>
        <a:lstStyle/>
        <a:p>
          <a:r>
            <a:rPr lang="en-US" sz="1100" dirty="0" smtClean="0"/>
            <a:t>FARMASI</a:t>
          </a:r>
          <a:endParaRPr lang="en-US" sz="1100" dirty="0"/>
        </a:p>
      </dgm:t>
    </dgm:pt>
    <dgm:pt modelId="{AF195587-1536-6E43-B79A-4688D4940AD8}" type="parTrans" cxnId="{27090FD6-D48C-FC42-B9A0-7CE7299D1F6C}">
      <dgm:prSet/>
      <dgm:spPr/>
      <dgm:t>
        <a:bodyPr/>
        <a:lstStyle/>
        <a:p>
          <a:endParaRPr lang="en-US" sz="2400"/>
        </a:p>
      </dgm:t>
    </dgm:pt>
    <dgm:pt modelId="{4FFEC19B-681D-6B42-9A52-37CCA5FF3D87}" type="sibTrans" cxnId="{27090FD6-D48C-FC42-B9A0-7CE7299D1F6C}">
      <dgm:prSet/>
      <dgm:spPr/>
      <dgm:t>
        <a:bodyPr/>
        <a:lstStyle/>
        <a:p>
          <a:endParaRPr lang="en-US" sz="2400"/>
        </a:p>
      </dgm:t>
    </dgm:pt>
    <dgm:pt modelId="{3C01489D-DE88-D448-8A9B-453A5A1D1B0C}">
      <dgm:prSet phldrT="[Text]" custT="1"/>
      <dgm:spPr/>
      <dgm:t>
        <a:bodyPr/>
        <a:lstStyle/>
        <a:p>
          <a:r>
            <a:rPr lang="en-US" sz="1100" dirty="0" smtClean="0"/>
            <a:t>BARANG GAKIAN BUKAN LOGAM</a:t>
          </a:r>
          <a:endParaRPr lang="en-US" sz="1100" dirty="0"/>
        </a:p>
      </dgm:t>
    </dgm:pt>
    <dgm:pt modelId="{67AFB48F-4ACD-054E-9C60-524337E4FEE6}" type="parTrans" cxnId="{FC58362F-EE26-8541-A711-0B285A013BC6}">
      <dgm:prSet/>
      <dgm:spPr/>
      <dgm:t>
        <a:bodyPr/>
        <a:lstStyle/>
        <a:p>
          <a:endParaRPr lang="en-US" sz="2400"/>
        </a:p>
      </dgm:t>
    </dgm:pt>
    <dgm:pt modelId="{AD9CCC65-57FE-CC4E-BE64-A3114282214B}" type="sibTrans" cxnId="{FC58362F-EE26-8541-A711-0B285A013BC6}">
      <dgm:prSet/>
      <dgm:spPr/>
      <dgm:t>
        <a:bodyPr/>
        <a:lstStyle/>
        <a:p>
          <a:endParaRPr lang="en-US" sz="2400"/>
        </a:p>
      </dgm:t>
    </dgm:pt>
    <dgm:pt modelId="{F69E3C9B-48A2-4C4A-84EB-769EFD9FF7F1}">
      <dgm:prSet phldrT="[Text]" custT="1"/>
      <dgm:spPr/>
      <dgm:t>
        <a:bodyPr/>
        <a:lstStyle/>
        <a:p>
          <a:r>
            <a:rPr lang="en-US" sz="1100" dirty="0" smtClean="0"/>
            <a:t>BARANG LOGAM BUKAN MESIN</a:t>
          </a:r>
          <a:endParaRPr lang="en-US" sz="1100" dirty="0"/>
        </a:p>
      </dgm:t>
    </dgm:pt>
    <dgm:pt modelId="{6DDF0A6A-439D-FC43-9EED-A621331134C5}" type="parTrans" cxnId="{33386E77-A3D8-384C-92DD-457E6781D3F2}">
      <dgm:prSet/>
      <dgm:spPr/>
      <dgm:t>
        <a:bodyPr/>
        <a:lstStyle/>
        <a:p>
          <a:endParaRPr lang="en-US" sz="2400"/>
        </a:p>
      </dgm:t>
    </dgm:pt>
    <dgm:pt modelId="{6B84EF37-E3B9-034C-9D1A-5DB8E3BAC19A}" type="sibTrans" cxnId="{33386E77-A3D8-384C-92DD-457E6781D3F2}">
      <dgm:prSet/>
      <dgm:spPr/>
      <dgm:t>
        <a:bodyPr/>
        <a:lstStyle/>
        <a:p>
          <a:endParaRPr lang="en-US" sz="2400"/>
        </a:p>
      </dgm:t>
    </dgm:pt>
    <dgm:pt modelId="{8DE64CAE-5BEA-A149-8FBD-75EEECD2E4FD}">
      <dgm:prSet phldrT="[Text]" custT="1"/>
      <dgm:spPr/>
      <dgm:t>
        <a:bodyPr/>
        <a:lstStyle/>
        <a:p>
          <a:r>
            <a:rPr lang="en-US" sz="1100" dirty="0" smtClean="0"/>
            <a:t>KIOMPUTER ELEKTRONIK DAN OPTIK</a:t>
          </a:r>
          <a:endParaRPr lang="en-US" sz="1100" dirty="0"/>
        </a:p>
      </dgm:t>
    </dgm:pt>
    <dgm:pt modelId="{CE788598-5A30-594F-B02F-D26B3A63F6B6}" type="parTrans" cxnId="{1B53FF54-69A8-0848-90BC-A65FB85A778C}">
      <dgm:prSet/>
      <dgm:spPr/>
      <dgm:t>
        <a:bodyPr/>
        <a:lstStyle/>
        <a:p>
          <a:endParaRPr lang="en-US" sz="2400"/>
        </a:p>
      </dgm:t>
    </dgm:pt>
    <dgm:pt modelId="{477C919C-581F-BA4A-8B0B-D09C2B398109}" type="sibTrans" cxnId="{1B53FF54-69A8-0848-90BC-A65FB85A778C}">
      <dgm:prSet/>
      <dgm:spPr/>
      <dgm:t>
        <a:bodyPr/>
        <a:lstStyle/>
        <a:p>
          <a:endParaRPr lang="en-US" sz="2400"/>
        </a:p>
      </dgm:t>
    </dgm:pt>
    <dgm:pt modelId="{1AF93FD9-AC9D-7B47-9608-97924CA7176B}">
      <dgm:prSet phldrT="[Text]" custT="1"/>
      <dgm:spPr/>
      <dgm:t>
        <a:bodyPr/>
        <a:lstStyle/>
        <a:p>
          <a:r>
            <a:rPr lang="en-US" sz="1100" dirty="0" smtClean="0"/>
            <a:t>KENDARAAN BERMOTOR</a:t>
          </a:r>
          <a:endParaRPr lang="en-US" sz="1100" dirty="0"/>
        </a:p>
      </dgm:t>
    </dgm:pt>
    <dgm:pt modelId="{7E7E554B-0502-9E4D-9F52-472183C2BD1E}" type="parTrans" cxnId="{199506B0-72FF-EF4A-BAFA-A5AACDD3472C}">
      <dgm:prSet/>
      <dgm:spPr/>
      <dgm:t>
        <a:bodyPr/>
        <a:lstStyle/>
        <a:p>
          <a:endParaRPr lang="en-US" sz="2400"/>
        </a:p>
      </dgm:t>
    </dgm:pt>
    <dgm:pt modelId="{03BCB4E1-E542-B042-A3FB-9F34E8CC429C}" type="sibTrans" cxnId="{199506B0-72FF-EF4A-BAFA-A5AACDD3472C}">
      <dgm:prSet/>
      <dgm:spPr/>
      <dgm:t>
        <a:bodyPr/>
        <a:lstStyle/>
        <a:p>
          <a:endParaRPr lang="en-US" sz="2400"/>
        </a:p>
      </dgm:t>
    </dgm:pt>
    <dgm:pt modelId="{82DC0AB9-98E7-A746-A502-D45F258B27FD}">
      <dgm:prSet phldrT="[Text]" custT="1"/>
      <dgm:spPr/>
      <dgm:t>
        <a:bodyPr/>
        <a:lstStyle/>
        <a:p>
          <a:r>
            <a:rPr lang="en-US" sz="1100" dirty="0" smtClean="0"/>
            <a:t>ALAT ANGKUT LAINNYA</a:t>
          </a:r>
          <a:endParaRPr lang="en-US" sz="1100" dirty="0"/>
        </a:p>
      </dgm:t>
    </dgm:pt>
    <dgm:pt modelId="{0D5B3C88-E7EE-904C-92C0-0973AED19856}" type="parTrans" cxnId="{751925EF-F9E3-C646-B89E-E374FDCECDF3}">
      <dgm:prSet/>
      <dgm:spPr/>
      <dgm:t>
        <a:bodyPr/>
        <a:lstStyle/>
        <a:p>
          <a:endParaRPr lang="en-US" sz="2400"/>
        </a:p>
      </dgm:t>
    </dgm:pt>
    <dgm:pt modelId="{5A14C9CF-EA01-FA42-840C-717A6D2F28C0}" type="sibTrans" cxnId="{751925EF-F9E3-C646-B89E-E374FDCECDF3}">
      <dgm:prSet/>
      <dgm:spPr/>
      <dgm:t>
        <a:bodyPr/>
        <a:lstStyle/>
        <a:p>
          <a:endParaRPr lang="en-US" sz="2400"/>
        </a:p>
      </dgm:t>
    </dgm:pt>
    <dgm:pt modelId="{D18B7169-34E4-2346-84F7-49E304480481}">
      <dgm:prSet phldrT="[Text]" custT="1"/>
      <dgm:spPr/>
      <dgm:t>
        <a:bodyPr/>
        <a:lstStyle/>
        <a:p>
          <a:r>
            <a:rPr lang="en-US" sz="1050" dirty="0" smtClean="0"/>
            <a:t>KERTAS</a:t>
          </a:r>
          <a:endParaRPr lang="en-US" sz="1050" dirty="0"/>
        </a:p>
      </dgm:t>
    </dgm:pt>
    <dgm:pt modelId="{7B673688-54DB-E640-98B2-DE4D20D400FE}" type="parTrans" cxnId="{685CDB2D-0C19-894F-98E8-CC6849743A59}">
      <dgm:prSet/>
      <dgm:spPr/>
      <dgm:t>
        <a:bodyPr/>
        <a:lstStyle/>
        <a:p>
          <a:endParaRPr lang="en-US" sz="2400"/>
        </a:p>
      </dgm:t>
    </dgm:pt>
    <dgm:pt modelId="{B11A1FDE-883A-ED42-B726-0E96E25531B0}" type="sibTrans" cxnId="{685CDB2D-0C19-894F-98E8-CC6849743A59}">
      <dgm:prSet/>
      <dgm:spPr/>
      <dgm:t>
        <a:bodyPr/>
        <a:lstStyle/>
        <a:p>
          <a:endParaRPr lang="en-US" sz="2400"/>
        </a:p>
      </dgm:t>
    </dgm:pt>
    <dgm:pt modelId="{78B169CC-B651-804A-A66F-B76C524C27BF}">
      <dgm:prSet phldrT="[Text]" custT="1"/>
      <dgm:spPr/>
      <dgm:t>
        <a:bodyPr/>
        <a:lstStyle/>
        <a:p>
          <a:r>
            <a:rPr lang="en-US" sz="1050" dirty="0" smtClean="0"/>
            <a:t>BATUBARA DAN MINYAK BUMI</a:t>
          </a:r>
          <a:endParaRPr lang="en-US" sz="1050" dirty="0"/>
        </a:p>
      </dgm:t>
    </dgm:pt>
    <dgm:pt modelId="{08E5750C-A9CD-EE49-B03E-CD67FFF45116}" type="parTrans" cxnId="{13DE1B9F-C656-724D-A888-AE61EB2D4C0F}">
      <dgm:prSet/>
      <dgm:spPr/>
      <dgm:t>
        <a:bodyPr/>
        <a:lstStyle/>
        <a:p>
          <a:endParaRPr lang="en-US" sz="2400"/>
        </a:p>
      </dgm:t>
    </dgm:pt>
    <dgm:pt modelId="{8CF51F89-AA32-A243-8A80-525B4C209205}" type="sibTrans" cxnId="{13DE1B9F-C656-724D-A888-AE61EB2D4C0F}">
      <dgm:prSet/>
      <dgm:spPr/>
      <dgm:t>
        <a:bodyPr/>
        <a:lstStyle/>
        <a:p>
          <a:endParaRPr lang="en-US" sz="2400"/>
        </a:p>
      </dgm:t>
    </dgm:pt>
    <dgm:pt modelId="{85610221-4A5D-8D47-AD7F-0FC611E80518}">
      <dgm:prSet phldrT="[Text]" custT="1"/>
      <dgm:spPr/>
      <dgm:t>
        <a:bodyPr/>
        <a:lstStyle/>
        <a:p>
          <a:r>
            <a:rPr lang="en-US" sz="1050" dirty="0" smtClean="0"/>
            <a:t>BAHAN KIMIA</a:t>
          </a:r>
          <a:endParaRPr lang="en-US" sz="1050" dirty="0"/>
        </a:p>
      </dgm:t>
    </dgm:pt>
    <dgm:pt modelId="{1DF4CE1E-9C2B-2D4E-8E53-79040E2BD3BF}" type="parTrans" cxnId="{DDBB7CBE-4F9A-5745-B396-F5DD09AFE359}">
      <dgm:prSet/>
      <dgm:spPr/>
      <dgm:t>
        <a:bodyPr/>
        <a:lstStyle/>
        <a:p>
          <a:endParaRPr lang="en-US" sz="2400"/>
        </a:p>
      </dgm:t>
    </dgm:pt>
    <dgm:pt modelId="{38F76B46-B861-2B48-B39D-3DD1E59A67DD}" type="sibTrans" cxnId="{DDBB7CBE-4F9A-5745-B396-F5DD09AFE359}">
      <dgm:prSet/>
      <dgm:spPr/>
      <dgm:t>
        <a:bodyPr/>
        <a:lstStyle/>
        <a:p>
          <a:endParaRPr lang="en-US" sz="2400"/>
        </a:p>
      </dgm:t>
    </dgm:pt>
    <dgm:pt modelId="{0B7510F2-E821-8340-B3FC-4461179984F5}">
      <dgm:prSet phldrT="[Text]" custT="1"/>
      <dgm:spPr/>
      <dgm:t>
        <a:bodyPr/>
        <a:lstStyle/>
        <a:p>
          <a:r>
            <a:rPr lang="en-US" sz="1050" dirty="0" smtClean="0"/>
            <a:t>KARET DAN PLASTIK</a:t>
          </a:r>
          <a:endParaRPr lang="en-US" sz="1050" dirty="0"/>
        </a:p>
      </dgm:t>
    </dgm:pt>
    <dgm:pt modelId="{5569189C-103B-C744-923A-D5397DDB755A}" type="parTrans" cxnId="{7C75D6FC-E115-8C47-A5C5-A168576569C1}">
      <dgm:prSet/>
      <dgm:spPr/>
      <dgm:t>
        <a:bodyPr/>
        <a:lstStyle/>
        <a:p>
          <a:endParaRPr lang="en-US" sz="2400"/>
        </a:p>
      </dgm:t>
    </dgm:pt>
    <dgm:pt modelId="{1EAB3785-B1D3-4845-9E60-4B261AB8AF78}" type="sibTrans" cxnId="{7C75D6FC-E115-8C47-A5C5-A168576569C1}">
      <dgm:prSet/>
      <dgm:spPr/>
      <dgm:t>
        <a:bodyPr/>
        <a:lstStyle/>
        <a:p>
          <a:endParaRPr lang="en-US" sz="2400"/>
        </a:p>
      </dgm:t>
    </dgm:pt>
    <dgm:pt modelId="{52B28BEF-1D6A-5945-9119-121945C9E19D}">
      <dgm:prSet phldrT="[Text]" custT="1"/>
      <dgm:spPr/>
      <dgm:t>
        <a:bodyPr/>
        <a:lstStyle/>
        <a:p>
          <a:r>
            <a:rPr lang="en-US" sz="1050" dirty="0" smtClean="0"/>
            <a:t>LOGAM DASAR</a:t>
          </a:r>
          <a:endParaRPr lang="en-US" sz="1050" dirty="0"/>
        </a:p>
      </dgm:t>
    </dgm:pt>
    <dgm:pt modelId="{36DA071A-78DD-E940-9E23-0EBE44670A34}" type="parTrans" cxnId="{EDA698E6-2FE1-6749-ADDA-CC07C47EE408}">
      <dgm:prSet/>
      <dgm:spPr/>
      <dgm:t>
        <a:bodyPr/>
        <a:lstStyle/>
        <a:p>
          <a:endParaRPr lang="en-US" sz="2400"/>
        </a:p>
      </dgm:t>
    </dgm:pt>
    <dgm:pt modelId="{349B96DB-83DD-9D4E-993C-0D5088ECB5EF}" type="sibTrans" cxnId="{EDA698E6-2FE1-6749-ADDA-CC07C47EE408}">
      <dgm:prSet/>
      <dgm:spPr/>
      <dgm:t>
        <a:bodyPr/>
        <a:lstStyle/>
        <a:p>
          <a:endParaRPr lang="en-US" sz="2400"/>
        </a:p>
      </dgm:t>
    </dgm:pt>
    <dgm:pt modelId="{026CB7AE-C8BA-854D-A5D4-B69F8CC40439}">
      <dgm:prSet phldrT="[Text]" custT="1"/>
      <dgm:spPr/>
      <dgm:t>
        <a:bodyPr/>
        <a:lstStyle/>
        <a:p>
          <a:r>
            <a:rPr lang="en-US" sz="1050" dirty="0" smtClean="0"/>
            <a:t>PERALATAN LISTRIK</a:t>
          </a:r>
          <a:endParaRPr lang="en-US" sz="1050" dirty="0"/>
        </a:p>
      </dgm:t>
    </dgm:pt>
    <dgm:pt modelId="{6147BC74-0DCF-224F-9F0A-5DEE39645A95}" type="parTrans" cxnId="{F93F869E-153F-4A48-940D-0951D8BEB35F}">
      <dgm:prSet/>
      <dgm:spPr/>
      <dgm:t>
        <a:bodyPr/>
        <a:lstStyle/>
        <a:p>
          <a:endParaRPr lang="en-US" sz="2400"/>
        </a:p>
      </dgm:t>
    </dgm:pt>
    <dgm:pt modelId="{CA099EE7-C6AF-8C47-A147-7ECD2A31D840}" type="sibTrans" cxnId="{F93F869E-153F-4A48-940D-0951D8BEB35F}">
      <dgm:prSet/>
      <dgm:spPr/>
      <dgm:t>
        <a:bodyPr/>
        <a:lstStyle/>
        <a:p>
          <a:endParaRPr lang="en-US" sz="2400"/>
        </a:p>
      </dgm:t>
    </dgm:pt>
    <dgm:pt modelId="{659B07B9-7D8E-D24D-B44A-52FAFB7BF799}">
      <dgm:prSet phldrT="[Text]" custT="1"/>
      <dgm:spPr/>
      <dgm:t>
        <a:bodyPr/>
        <a:lstStyle/>
        <a:p>
          <a:r>
            <a:rPr lang="en-US" sz="1050" dirty="0" smtClean="0"/>
            <a:t>MESIN DAN PERLENGKAPAN</a:t>
          </a:r>
          <a:endParaRPr lang="en-US" sz="1050" dirty="0"/>
        </a:p>
      </dgm:t>
    </dgm:pt>
    <dgm:pt modelId="{7FA7F9B4-B881-154F-84E5-923F35F4E06C}" type="parTrans" cxnId="{562380D8-27EA-2248-92E7-4118B5A4EAA0}">
      <dgm:prSet/>
      <dgm:spPr/>
      <dgm:t>
        <a:bodyPr/>
        <a:lstStyle/>
        <a:p>
          <a:endParaRPr lang="en-US" sz="2400"/>
        </a:p>
      </dgm:t>
    </dgm:pt>
    <dgm:pt modelId="{9660101F-12DC-7041-92EB-E4928C81B0D1}" type="sibTrans" cxnId="{562380D8-27EA-2248-92E7-4118B5A4EAA0}">
      <dgm:prSet/>
      <dgm:spPr/>
      <dgm:t>
        <a:bodyPr/>
        <a:lstStyle/>
        <a:p>
          <a:endParaRPr lang="en-US" sz="2400"/>
        </a:p>
      </dgm:t>
    </dgm:pt>
    <dgm:pt modelId="{59038A67-9881-1447-B031-197C8C6F3D74}">
      <dgm:prSet phldrT="[Text]" custT="1"/>
      <dgm:spPr/>
      <dgm:t>
        <a:bodyPr/>
        <a:lstStyle/>
        <a:p>
          <a:r>
            <a:rPr lang="en-US" sz="1050" dirty="0" smtClean="0"/>
            <a:t>JASA REPARASI DAN PEMASANGAN </a:t>
          </a:r>
          <a:r>
            <a:rPr lang="en-US" sz="1100" dirty="0" smtClean="0"/>
            <a:t>MESIN</a:t>
          </a:r>
          <a:endParaRPr lang="en-US" sz="1050" dirty="0"/>
        </a:p>
      </dgm:t>
    </dgm:pt>
    <dgm:pt modelId="{17937CF9-7E7E-3B42-85A9-F6B2AE9B3AB3}" type="parTrans" cxnId="{CCE28371-7D9D-F141-A2C0-2C3E19FC53BC}">
      <dgm:prSet/>
      <dgm:spPr/>
      <dgm:t>
        <a:bodyPr/>
        <a:lstStyle/>
        <a:p>
          <a:endParaRPr lang="en-US" sz="2400"/>
        </a:p>
      </dgm:t>
    </dgm:pt>
    <dgm:pt modelId="{CE94ED23-B76B-D74D-961B-D76561AD2A9D}" type="sibTrans" cxnId="{CCE28371-7D9D-F141-A2C0-2C3E19FC53BC}">
      <dgm:prSet/>
      <dgm:spPr/>
      <dgm:t>
        <a:bodyPr/>
        <a:lstStyle/>
        <a:p>
          <a:endParaRPr lang="en-US" sz="2400"/>
        </a:p>
      </dgm:t>
    </dgm:pt>
    <dgm:pt modelId="{EE2E8FBF-78B0-0446-966F-EA406A8F1D5C}" type="pres">
      <dgm:prSet presAssocID="{4FEB749E-310F-9F46-863D-77728B563E31}" presName="matrix" presStyleCnt="0">
        <dgm:presLayoutVars>
          <dgm:chMax val="1"/>
          <dgm:dir/>
          <dgm:resizeHandles val="exact"/>
        </dgm:presLayoutVars>
      </dgm:prSet>
      <dgm:spPr/>
    </dgm:pt>
    <dgm:pt modelId="{CCE2A68B-AFBE-504C-9CA2-0DCBAD3C0315}" type="pres">
      <dgm:prSet presAssocID="{4FEB749E-310F-9F46-863D-77728B563E31}" presName="diamond" presStyleLbl="bgShp" presStyleIdx="0" presStyleCnt="1"/>
      <dgm:spPr/>
    </dgm:pt>
    <dgm:pt modelId="{EC809160-BF76-5040-B8E0-9E470164CBDC}" type="pres">
      <dgm:prSet presAssocID="{4FEB749E-310F-9F46-863D-77728B563E31}" presName="quad1" presStyleLbl="node1" presStyleIdx="0" presStyleCnt="4" custScaleX="171938" custScaleY="128673" custLinFactNeighborX="-58905" custLinFactNeighborY="10036">
        <dgm:presLayoutVars>
          <dgm:chMax val="0"/>
          <dgm:chPref val="0"/>
          <dgm:bulletEnabled val="1"/>
        </dgm:presLayoutVars>
      </dgm:prSet>
      <dgm:spPr/>
    </dgm:pt>
    <dgm:pt modelId="{9E29D4F6-BB55-644E-B496-D255A3D9B890}" type="pres">
      <dgm:prSet presAssocID="{4FEB749E-310F-9F46-863D-77728B563E31}" presName="quad2" presStyleLbl="node1" presStyleIdx="1" presStyleCnt="4" custScaleX="216407" custScaleY="127758" custLinFactNeighborX="61088" custLinFactNeighborY="10278">
        <dgm:presLayoutVars>
          <dgm:chMax val="0"/>
          <dgm:chPref val="0"/>
          <dgm:bulletEnabled val="1"/>
        </dgm:presLayoutVars>
      </dgm:prSet>
      <dgm:spPr/>
    </dgm:pt>
    <dgm:pt modelId="{AEEB461B-7585-1F4E-B318-E6243A89D2D7}" type="pres">
      <dgm:prSet presAssocID="{4FEB749E-310F-9F46-863D-77728B563E31}" presName="quad3" presStyleLbl="node1" presStyleIdx="2" presStyleCnt="4" custScaleX="216542" custLinFactNeighborX="-50500" custLinFactNeighborY="20199">
        <dgm:presLayoutVars>
          <dgm:chMax val="0"/>
          <dgm:chPref val="0"/>
          <dgm:bulletEnabled val="1"/>
        </dgm:presLayoutVars>
      </dgm:prSet>
      <dgm:spPr/>
    </dgm:pt>
    <dgm:pt modelId="{882FECAE-4DB7-1645-A881-44841816B52F}" type="pres">
      <dgm:prSet presAssocID="{4FEB749E-310F-9F46-863D-77728B563E31}" presName="quad4" presStyleLbl="node1" presStyleIdx="3" presStyleCnt="4" custScaleX="122792" custScaleY="39911" custLinFactNeighborX="29817" custLinFactNeighborY="60662">
        <dgm:presLayoutVars>
          <dgm:chMax val="0"/>
          <dgm:chPref val="0"/>
          <dgm:bulletEnabled val="1"/>
        </dgm:presLayoutVars>
      </dgm:prSet>
      <dgm:spPr/>
    </dgm:pt>
  </dgm:ptLst>
  <dgm:cxnLst>
    <dgm:cxn modelId="{685CDB2D-0C19-894F-98E8-CC6849743A59}" srcId="{3A5715B8-CD16-7646-A3A0-5FCD221A5E32}" destId="{D18B7169-34E4-2346-84F7-49E304480481}" srcOrd="1" destOrd="0" parTransId="{7B673688-54DB-E640-98B2-DE4D20D400FE}" sibTransId="{B11A1FDE-883A-ED42-B726-0E96E25531B0}"/>
    <dgm:cxn modelId="{CCE28371-7D9D-F141-A2C0-2C3E19FC53BC}" srcId="{3A5715B8-CD16-7646-A3A0-5FCD221A5E32}" destId="{59038A67-9881-1447-B031-197C8C6F3D74}" srcOrd="8" destOrd="0" parTransId="{17937CF9-7E7E-3B42-85A9-F6B2AE9B3AB3}" sibTransId="{CE94ED23-B76B-D74D-961B-D76561AD2A9D}"/>
    <dgm:cxn modelId="{28DE43B2-8DA4-5547-9CF3-B823126120F6}" type="presOf" srcId="{3C01489D-DE88-D448-8A9B-453A5A1D1B0C}" destId="{9E29D4F6-BB55-644E-B496-D255A3D9B890}" srcOrd="0" destOrd="3" presId="urn:microsoft.com/office/officeart/2005/8/layout/matrix3"/>
    <dgm:cxn modelId="{F4C4842B-0A44-E542-B91B-91404E7B5E98}" type="presOf" srcId="{5E2DC245-F50C-4245-A34C-FDB47925FCA2}" destId="{9E29D4F6-BB55-644E-B496-D255A3D9B890}" srcOrd="0" destOrd="2" presId="urn:microsoft.com/office/officeart/2005/8/layout/matrix3"/>
    <dgm:cxn modelId="{4CD359E7-639B-DC43-A90A-DBE3BEF6E9DC}" srcId="{4FEB749E-310F-9F46-863D-77728B563E31}" destId="{12EF6A19-1E28-594E-AE19-C040D1F532A9}" srcOrd="3" destOrd="0" parTransId="{B5F70499-01B5-5A43-A9A3-46ADF7FEE8E4}" sibTransId="{B42FED3C-C396-0B45-8630-1A8F44A7CDC0}"/>
    <dgm:cxn modelId="{66F27D41-5EEC-EA46-BC93-539FDA6131B6}" srcId="{4FEB749E-310F-9F46-863D-77728B563E31}" destId="{3A5715B8-CD16-7646-A3A0-5FCD221A5E32}" srcOrd="2" destOrd="0" parTransId="{314A84B4-C4B6-A147-AFA5-CF7ABAD68348}" sibTransId="{4D94EB43-6ABB-0D41-850A-F76A21D5FB07}"/>
    <dgm:cxn modelId="{1B53FF54-69A8-0848-90BC-A65FB85A778C}" srcId="{1A6B3CC8-46BF-704C-9B77-F2575755B302}" destId="{8DE64CAE-5BEA-A149-8FBD-75EEECD2E4FD}" srcOrd="4" destOrd="0" parTransId="{CE788598-5A30-594F-B02F-D26B3A63F6B6}" sibTransId="{477C919C-581F-BA4A-8B0B-D09C2B398109}"/>
    <dgm:cxn modelId="{7D1B8BC4-2C29-644E-B1AB-87D042830A9B}" srcId="{8E45C1D7-177F-B64E-9FCD-040505DE60E4}" destId="{24AA4451-D5C0-3247-A6A0-623B0809B431}" srcOrd="6" destOrd="0" parTransId="{9D83A244-609F-1F4A-B995-B76EAD51B2E3}" sibTransId="{8B193A4F-D79A-834A-B8E1-58C7D3B6C9A4}"/>
    <dgm:cxn modelId="{15C3BD19-BBDD-C546-AA10-B46ED7800D8F}" srcId="{8E45C1D7-177F-B64E-9FCD-040505DE60E4}" destId="{0DDA2610-C5A9-FC41-A798-7F8EAB1362EB}" srcOrd="0" destOrd="0" parTransId="{33CB4273-8556-814A-8F24-E108D40F31C2}" sibTransId="{81B42A61-A671-3F4D-8DF9-12BD8923D42E}"/>
    <dgm:cxn modelId="{DDBB7CBE-4F9A-5745-B396-F5DD09AFE359}" srcId="{3A5715B8-CD16-7646-A3A0-5FCD221A5E32}" destId="{85610221-4A5D-8D47-AD7F-0FC611E80518}" srcOrd="3" destOrd="0" parTransId="{1DF4CE1E-9C2B-2D4E-8E53-79040E2BD3BF}" sibTransId="{38F76B46-B861-2B48-B39D-3DD1E59A67DD}"/>
    <dgm:cxn modelId="{078D955D-A7F8-1145-B137-6E93B0F74470}" type="presOf" srcId="{26942B45-4206-E742-9007-78B55E6EDB7C}" destId="{882FECAE-4DB7-1645-A881-44841816B52F}" srcOrd="0" destOrd="1" presId="urn:microsoft.com/office/officeart/2005/8/layout/matrix3"/>
    <dgm:cxn modelId="{26D20FE8-E8BE-C247-8B5B-9623D32850A8}" type="presOf" srcId="{1CA7B9F4-EB4D-2546-B9C7-B14FCD715824}" destId="{EC809160-BF76-5040-B8E0-9E470164CBDC}" srcOrd="0" destOrd="4" presId="urn:microsoft.com/office/officeart/2005/8/layout/matrix3"/>
    <dgm:cxn modelId="{425F6BB4-5CFB-664C-B66C-977B2D330AF5}" type="presOf" srcId="{0DDA2610-C5A9-FC41-A798-7F8EAB1362EB}" destId="{EC809160-BF76-5040-B8E0-9E470164CBDC}" srcOrd="0" destOrd="1" presId="urn:microsoft.com/office/officeart/2005/8/layout/matrix3"/>
    <dgm:cxn modelId="{1E32F630-17E7-9D4F-8B4C-1A37D6D72246}" type="presOf" srcId="{3A5715B8-CD16-7646-A3A0-5FCD221A5E32}" destId="{AEEB461B-7585-1F4E-B318-E6243A89D2D7}" srcOrd="0" destOrd="0" presId="urn:microsoft.com/office/officeart/2005/8/layout/matrix3"/>
    <dgm:cxn modelId="{55F9E881-FCDD-6644-93AF-21833F41625A}" type="presOf" srcId="{0B7510F2-E821-8340-B3FC-4461179984F5}" destId="{AEEB461B-7585-1F4E-B318-E6243A89D2D7}" srcOrd="0" destOrd="5" presId="urn:microsoft.com/office/officeart/2005/8/layout/matrix3"/>
    <dgm:cxn modelId="{562380D8-27EA-2248-92E7-4118B5A4EAA0}" srcId="{3A5715B8-CD16-7646-A3A0-5FCD221A5E32}" destId="{659B07B9-7D8E-D24D-B44A-52FAFB7BF799}" srcOrd="7" destOrd="0" parTransId="{7FA7F9B4-B881-154F-84E5-923F35F4E06C}" sibTransId="{9660101F-12DC-7041-92EB-E4928C81B0D1}"/>
    <dgm:cxn modelId="{33386E77-A3D8-384C-92DD-457E6781D3F2}" srcId="{1A6B3CC8-46BF-704C-9B77-F2575755B302}" destId="{F69E3C9B-48A2-4C4A-84EB-769EFD9FF7F1}" srcOrd="3" destOrd="0" parTransId="{6DDF0A6A-439D-FC43-9EED-A621331134C5}" sibTransId="{6B84EF37-E3B9-034C-9D1A-5DB8E3BAC19A}"/>
    <dgm:cxn modelId="{575EEBD3-E54B-3D48-9378-B75338DED726}" srcId="{8E45C1D7-177F-B64E-9FCD-040505DE60E4}" destId="{1CA7B9F4-EB4D-2546-B9C7-B14FCD715824}" srcOrd="3" destOrd="0" parTransId="{BB69712C-9F44-EC4C-9E79-412173DB3D3A}" sibTransId="{73806AEF-B2D7-EB4E-A074-B7F0EC13BB8B}"/>
    <dgm:cxn modelId="{27090FD6-D48C-FC42-B9A0-7CE7299D1F6C}" srcId="{1A6B3CC8-46BF-704C-9B77-F2575755B302}" destId="{5E2DC245-F50C-4245-A34C-FDB47925FCA2}" srcOrd="1" destOrd="0" parTransId="{AF195587-1536-6E43-B79A-4688D4940AD8}" sibTransId="{4FFEC19B-681D-6B42-9A52-37CCA5FF3D87}"/>
    <dgm:cxn modelId="{7C75D6FC-E115-8C47-A5C5-A168576569C1}" srcId="{3A5715B8-CD16-7646-A3A0-5FCD221A5E32}" destId="{0B7510F2-E821-8340-B3FC-4461179984F5}" srcOrd="4" destOrd="0" parTransId="{5569189C-103B-C744-923A-D5397DDB755A}" sibTransId="{1EAB3785-B1D3-4845-9E60-4B261AB8AF78}"/>
    <dgm:cxn modelId="{751925EF-F9E3-C646-B89E-E374FDCECDF3}" srcId="{1A6B3CC8-46BF-704C-9B77-F2575755B302}" destId="{82DC0AB9-98E7-A746-A502-D45F258B27FD}" srcOrd="6" destOrd="0" parTransId="{0D5B3C88-E7EE-904C-92C0-0973AED19856}" sibTransId="{5A14C9CF-EA01-FA42-840C-717A6D2F28C0}"/>
    <dgm:cxn modelId="{120B5DD0-AD81-364A-A537-A469234A7F7A}" type="presOf" srcId="{1AF93FD9-AC9D-7B47-9608-97924CA7176B}" destId="{9E29D4F6-BB55-644E-B496-D255A3D9B890}" srcOrd="0" destOrd="6" presId="urn:microsoft.com/office/officeart/2005/8/layout/matrix3"/>
    <dgm:cxn modelId="{F93F869E-153F-4A48-940D-0951D8BEB35F}" srcId="{3A5715B8-CD16-7646-A3A0-5FCD221A5E32}" destId="{026CB7AE-C8BA-854D-A5D4-B69F8CC40439}" srcOrd="6" destOrd="0" parTransId="{6147BC74-0DCF-224F-9F0A-5DEE39645A95}" sibTransId="{CA099EE7-C6AF-8C47-A147-7ECD2A31D840}"/>
    <dgm:cxn modelId="{D0C91709-E52A-464C-87BF-AD0BFF729AEF}" srcId="{12EF6A19-1E28-594E-AE19-C040D1F532A9}" destId="{26942B45-4206-E742-9007-78B55E6EDB7C}" srcOrd="0" destOrd="0" parTransId="{37A138F2-3E14-194E-89B0-D74E42AEFFE3}" sibTransId="{3057DDF5-9CF8-C945-BAD2-BDB1372330AA}"/>
    <dgm:cxn modelId="{13DE1B9F-C656-724D-A888-AE61EB2D4C0F}" srcId="{3A5715B8-CD16-7646-A3A0-5FCD221A5E32}" destId="{78B169CC-B651-804A-A66F-B76C524C27BF}" srcOrd="2" destOrd="0" parTransId="{08E5750C-A9CD-EE49-B03E-CD67FFF45116}" sibTransId="{8CF51F89-AA32-A243-8A80-525B4C209205}"/>
    <dgm:cxn modelId="{71DA3D4A-E4EA-0D4C-99DC-596278223EE9}" type="presOf" srcId="{F77FB32B-FC61-0B4D-BF22-A200BA602216}" destId="{9E29D4F6-BB55-644E-B496-D255A3D9B890}" srcOrd="0" destOrd="1" presId="urn:microsoft.com/office/officeart/2005/8/layout/matrix3"/>
    <dgm:cxn modelId="{BBE3DDA7-66F2-004B-8922-84C50A99D3DE}" type="presOf" srcId="{59E44FA2-A8DA-9A4F-9F01-3D7188F1C564}" destId="{EC809160-BF76-5040-B8E0-9E470164CBDC}" srcOrd="0" destOrd="5" presId="urn:microsoft.com/office/officeart/2005/8/layout/matrix3"/>
    <dgm:cxn modelId="{F0ACB190-58DC-E94A-9972-2D16D6995D72}" type="presOf" srcId="{D18B7169-34E4-2346-84F7-49E304480481}" destId="{AEEB461B-7585-1F4E-B318-E6243A89D2D7}" srcOrd="0" destOrd="2" presId="urn:microsoft.com/office/officeart/2005/8/layout/matrix3"/>
    <dgm:cxn modelId="{7620CFF4-5E56-A54A-915F-0AE8C450F805}" type="presOf" srcId="{82DC0AB9-98E7-A746-A502-D45F258B27FD}" destId="{9E29D4F6-BB55-644E-B496-D255A3D9B890}" srcOrd="0" destOrd="7" presId="urn:microsoft.com/office/officeart/2005/8/layout/matrix3"/>
    <dgm:cxn modelId="{23F7CF9A-BC93-FC4C-9DD3-4641866DBF69}" type="presOf" srcId="{52B28BEF-1D6A-5945-9119-121945C9E19D}" destId="{AEEB461B-7585-1F4E-B318-E6243A89D2D7}" srcOrd="0" destOrd="6" presId="urn:microsoft.com/office/officeart/2005/8/layout/matrix3"/>
    <dgm:cxn modelId="{D22186F8-7BFC-384D-B1FD-2E78C7EF5C2A}" type="presOf" srcId="{24AA4451-D5C0-3247-A6A0-623B0809B431}" destId="{EC809160-BF76-5040-B8E0-9E470164CBDC}" srcOrd="0" destOrd="7" presId="urn:microsoft.com/office/officeart/2005/8/layout/matrix3"/>
    <dgm:cxn modelId="{9F29218E-ECD0-0E47-BEB8-813DDD47185F}" type="presOf" srcId="{C38C521D-D881-F24D-9E54-B8BD8457C55D}" destId="{EC809160-BF76-5040-B8E0-9E470164CBDC}" srcOrd="0" destOrd="3" presId="urn:microsoft.com/office/officeart/2005/8/layout/matrix3"/>
    <dgm:cxn modelId="{40D47A6A-08C0-A741-B018-6F65DDF91B15}" type="presOf" srcId="{1C3F49B9-22B8-3047-B3DC-79A669962043}" destId="{EC809160-BF76-5040-B8E0-9E470164CBDC}" srcOrd="0" destOrd="8" presId="urn:microsoft.com/office/officeart/2005/8/layout/matrix3"/>
    <dgm:cxn modelId="{96F2C643-16FF-5947-B72D-C829AC036C12}" type="presOf" srcId="{8DE64CAE-5BEA-A149-8FBD-75EEECD2E4FD}" destId="{9E29D4F6-BB55-644E-B496-D255A3D9B890}" srcOrd="0" destOrd="5" presId="urn:microsoft.com/office/officeart/2005/8/layout/matrix3"/>
    <dgm:cxn modelId="{0485AAC6-7A0A-7645-9B2B-84054D5CDFAD}" srcId="{1A6B3CC8-46BF-704C-9B77-F2575755B302}" destId="{F77FB32B-FC61-0B4D-BF22-A200BA602216}" srcOrd="0" destOrd="0" parTransId="{EFC15723-2873-1549-A4B1-8E51C75A87E1}" sibTransId="{40140C8D-D3F5-DD46-BDC6-02090F18A84B}"/>
    <dgm:cxn modelId="{885F7C65-BE0C-1B48-963A-CF4982F69A54}" type="presOf" srcId="{85610221-4A5D-8D47-AD7F-0FC611E80518}" destId="{AEEB461B-7585-1F4E-B318-E6243A89D2D7}" srcOrd="0" destOrd="4" presId="urn:microsoft.com/office/officeart/2005/8/layout/matrix3"/>
    <dgm:cxn modelId="{5E903C1F-495D-2149-9407-0C4DA0DB2B24}" srcId="{4FEB749E-310F-9F46-863D-77728B563E31}" destId="{8E45C1D7-177F-B64E-9FCD-040505DE60E4}" srcOrd="0" destOrd="0" parTransId="{8A2FE316-4371-0740-A765-6A85DBA3719D}" sibTransId="{B9EAEAC5-158A-8E4B-A067-A2790EFFF8C8}"/>
    <dgm:cxn modelId="{59BEC410-09A0-534B-A7A7-8756D02BFD72}" srcId="{8E45C1D7-177F-B64E-9FCD-040505DE60E4}" destId="{1C3F49B9-22B8-3047-B3DC-79A669962043}" srcOrd="7" destOrd="0" parTransId="{04FCA22D-5268-6C41-BB4F-64EF13A6F3EC}" sibTransId="{DD02E2DB-F04A-0A46-8989-077500887D1F}"/>
    <dgm:cxn modelId="{5C2D951A-51E3-C843-9F01-5655C297CCAA}" type="presOf" srcId="{4FEB749E-310F-9F46-863D-77728B563E31}" destId="{EE2E8FBF-78B0-0446-966F-EA406A8F1D5C}" srcOrd="0" destOrd="0" presId="urn:microsoft.com/office/officeart/2005/8/layout/matrix3"/>
    <dgm:cxn modelId="{35FC9CE6-A422-B641-A128-A1FD0B403C66}" srcId="{4FEB749E-310F-9F46-863D-77728B563E31}" destId="{1A6B3CC8-46BF-704C-9B77-F2575755B302}" srcOrd="1" destOrd="0" parTransId="{6DD83544-3EF7-FE4A-B2E5-69646E75F6EE}" sibTransId="{0C6C96D5-F1C8-0B46-A937-ADE5F93FE403}"/>
    <dgm:cxn modelId="{7B1FD0CF-1110-124E-86E2-31F67EDEFE2A}" srcId="{3A5715B8-CD16-7646-A3A0-5FCD221A5E32}" destId="{09FF6862-767A-9A4F-8C6B-089460E43435}" srcOrd="0" destOrd="0" parTransId="{B5B1396C-8490-3449-AC90-1B971B4452E0}" sibTransId="{863DB27A-0D01-B445-A8CA-93093974D681}"/>
    <dgm:cxn modelId="{A2F7742E-D8B2-5045-8C99-8ABAFC473AF4}" srcId="{8E45C1D7-177F-B64E-9FCD-040505DE60E4}" destId="{59E44FA2-A8DA-9A4F-9F01-3D7188F1C564}" srcOrd="4" destOrd="0" parTransId="{2D4AA09A-AEA6-AC45-BB65-3617291A8FAA}" sibTransId="{DE87A1DD-4CE7-1048-8397-33F4C792FCE4}"/>
    <dgm:cxn modelId="{458E0133-9107-C942-ACAB-1907F6062321}" type="presOf" srcId="{1A6B3CC8-46BF-704C-9B77-F2575755B302}" destId="{9E29D4F6-BB55-644E-B496-D255A3D9B890}" srcOrd="0" destOrd="0" presId="urn:microsoft.com/office/officeart/2005/8/layout/matrix3"/>
    <dgm:cxn modelId="{E7D6B060-5542-9D4F-B3DF-A3BDD2CC82A1}" type="presOf" srcId="{09FF6862-767A-9A4F-8C6B-089460E43435}" destId="{AEEB461B-7585-1F4E-B318-E6243A89D2D7}" srcOrd="0" destOrd="1" presId="urn:microsoft.com/office/officeart/2005/8/layout/matrix3"/>
    <dgm:cxn modelId="{B8EA082F-48B5-E542-B758-1BC9CB2E8AE5}" srcId="{8E45C1D7-177F-B64E-9FCD-040505DE60E4}" destId="{FFC35564-5D94-0B4D-AE71-E89758BD2DD4}" srcOrd="1" destOrd="0" parTransId="{A7472A6B-2CBB-3D45-979C-45B3F47F21BC}" sibTransId="{852A01A1-7DD1-324A-8F3B-364BDCE90DB4}"/>
    <dgm:cxn modelId="{D1FFC921-E281-0147-9C83-EC9671D9C57F}" type="presOf" srcId="{8E45C1D7-177F-B64E-9FCD-040505DE60E4}" destId="{EC809160-BF76-5040-B8E0-9E470164CBDC}" srcOrd="0" destOrd="0" presId="urn:microsoft.com/office/officeart/2005/8/layout/matrix3"/>
    <dgm:cxn modelId="{34840F29-04CD-4946-B398-6314BDEBFBCE}" type="presOf" srcId="{59038A67-9881-1447-B031-197C8C6F3D74}" destId="{AEEB461B-7585-1F4E-B318-E6243A89D2D7}" srcOrd="0" destOrd="9" presId="urn:microsoft.com/office/officeart/2005/8/layout/matrix3"/>
    <dgm:cxn modelId="{3DB53DEE-4883-AA4F-A1C4-FBC924F09FD2}" type="presOf" srcId="{68F2878C-B1F8-4645-B271-2F4CD00A6DA8}" destId="{EC809160-BF76-5040-B8E0-9E470164CBDC}" srcOrd="0" destOrd="6" presId="urn:microsoft.com/office/officeart/2005/8/layout/matrix3"/>
    <dgm:cxn modelId="{69A65E4C-3884-2941-BEBC-6DAC0372B46D}" type="presOf" srcId="{78B169CC-B651-804A-A66F-B76C524C27BF}" destId="{AEEB461B-7585-1F4E-B318-E6243A89D2D7}" srcOrd="0" destOrd="3" presId="urn:microsoft.com/office/officeart/2005/8/layout/matrix3"/>
    <dgm:cxn modelId="{C6F220F6-11B3-2B40-979D-ADC8F0D3B861}" srcId="{8E45C1D7-177F-B64E-9FCD-040505DE60E4}" destId="{68F2878C-B1F8-4645-B271-2F4CD00A6DA8}" srcOrd="5" destOrd="0" parTransId="{A8D39CE0-A23F-A54D-8E7C-6EF5A20AC460}" sibTransId="{4AF346A1-094F-8642-BC46-72B17D3D1DBB}"/>
    <dgm:cxn modelId="{6CF4D5E9-DC05-C24F-BF23-AEC2E94DE8C5}" type="presOf" srcId="{659B07B9-7D8E-D24D-B44A-52FAFB7BF799}" destId="{AEEB461B-7585-1F4E-B318-E6243A89D2D7}" srcOrd="0" destOrd="8" presId="urn:microsoft.com/office/officeart/2005/8/layout/matrix3"/>
    <dgm:cxn modelId="{199506B0-72FF-EF4A-BAFA-A5AACDD3472C}" srcId="{1A6B3CC8-46BF-704C-9B77-F2575755B302}" destId="{1AF93FD9-AC9D-7B47-9608-97924CA7176B}" srcOrd="5" destOrd="0" parTransId="{7E7E554B-0502-9E4D-9F52-472183C2BD1E}" sibTransId="{03BCB4E1-E542-B042-A3FB-9F34E8CC429C}"/>
    <dgm:cxn modelId="{231FCBD5-D899-2845-B298-2E30CF67282C}" srcId="{8E45C1D7-177F-B64E-9FCD-040505DE60E4}" destId="{C38C521D-D881-F24D-9E54-B8BD8457C55D}" srcOrd="2" destOrd="0" parTransId="{FACB3744-BBE2-C44C-99CE-4AC747ECEF7A}" sibTransId="{E3E2BC50-27E1-7342-83C5-2BBAE0E9B218}"/>
    <dgm:cxn modelId="{DE05857B-EB24-3649-A3FC-FA6EA3339ED9}" type="presOf" srcId="{F69E3C9B-48A2-4C4A-84EB-769EFD9FF7F1}" destId="{9E29D4F6-BB55-644E-B496-D255A3D9B890}" srcOrd="0" destOrd="4" presId="urn:microsoft.com/office/officeart/2005/8/layout/matrix3"/>
    <dgm:cxn modelId="{F80C734F-27AD-3142-B9DC-F21ECFFA7E11}" type="presOf" srcId="{FFC35564-5D94-0B4D-AE71-E89758BD2DD4}" destId="{EC809160-BF76-5040-B8E0-9E470164CBDC}" srcOrd="0" destOrd="2" presId="urn:microsoft.com/office/officeart/2005/8/layout/matrix3"/>
    <dgm:cxn modelId="{4261F3BE-50AD-AB4A-8BA9-206B48C9E09A}" type="presOf" srcId="{12EF6A19-1E28-594E-AE19-C040D1F532A9}" destId="{882FECAE-4DB7-1645-A881-44841816B52F}" srcOrd="0" destOrd="0" presId="urn:microsoft.com/office/officeart/2005/8/layout/matrix3"/>
    <dgm:cxn modelId="{EDA698E6-2FE1-6749-ADDA-CC07C47EE408}" srcId="{3A5715B8-CD16-7646-A3A0-5FCD221A5E32}" destId="{52B28BEF-1D6A-5945-9119-121945C9E19D}" srcOrd="5" destOrd="0" parTransId="{36DA071A-78DD-E940-9E23-0EBE44670A34}" sibTransId="{349B96DB-83DD-9D4E-993C-0D5088ECB5EF}"/>
    <dgm:cxn modelId="{FC58362F-EE26-8541-A711-0B285A013BC6}" srcId="{1A6B3CC8-46BF-704C-9B77-F2575755B302}" destId="{3C01489D-DE88-D448-8A9B-453A5A1D1B0C}" srcOrd="2" destOrd="0" parTransId="{67AFB48F-4ACD-054E-9C60-524337E4FEE6}" sibTransId="{AD9CCC65-57FE-CC4E-BE64-A3114282214B}"/>
    <dgm:cxn modelId="{810AA62B-4F96-454D-B03D-DEBBD7089B68}" type="presOf" srcId="{026CB7AE-C8BA-854D-A5D4-B69F8CC40439}" destId="{AEEB461B-7585-1F4E-B318-E6243A89D2D7}" srcOrd="0" destOrd="7" presId="urn:microsoft.com/office/officeart/2005/8/layout/matrix3"/>
    <dgm:cxn modelId="{1867DB53-BF2F-3C4F-B578-FAFC7039EB9E}" type="presParOf" srcId="{EE2E8FBF-78B0-0446-966F-EA406A8F1D5C}" destId="{CCE2A68B-AFBE-504C-9CA2-0DCBAD3C0315}" srcOrd="0" destOrd="0" presId="urn:microsoft.com/office/officeart/2005/8/layout/matrix3"/>
    <dgm:cxn modelId="{2A747BF5-3EDA-004B-BAB8-F21CE397BF93}" type="presParOf" srcId="{EE2E8FBF-78B0-0446-966F-EA406A8F1D5C}" destId="{EC809160-BF76-5040-B8E0-9E470164CBDC}" srcOrd="1" destOrd="0" presId="urn:microsoft.com/office/officeart/2005/8/layout/matrix3"/>
    <dgm:cxn modelId="{B6B58421-AB83-AE43-8659-E60B8FA27651}" type="presParOf" srcId="{EE2E8FBF-78B0-0446-966F-EA406A8F1D5C}" destId="{9E29D4F6-BB55-644E-B496-D255A3D9B890}" srcOrd="2" destOrd="0" presId="urn:microsoft.com/office/officeart/2005/8/layout/matrix3"/>
    <dgm:cxn modelId="{F6AFD185-0536-5146-A8CC-484F1D976F3A}" type="presParOf" srcId="{EE2E8FBF-78B0-0446-966F-EA406A8F1D5C}" destId="{AEEB461B-7585-1F4E-B318-E6243A89D2D7}" srcOrd="3" destOrd="0" presId="urn:microsoft.com/office/officeart/2005/8/layout/matrix3"/>
    <dgm:cxn modelId="{C3197D80-26EF-F340-8F4E-44C3307EE322}" type="presParOf" srcId="{EE2E8FBF-78B0-0446-966F-EA406A8F1D5C}" destId="{882FECAE-4DB7-1645-A881-44841816B5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A52BD-0F90-0E4E-B962-09103A817C97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11EABC76-BE5F-6C48-B7C2-BBD140140284}">
      <dgm:prSet phldrT="[Text]"/>
      <dgm:spPr/>
      <dgm:t>
        <a:bodyPr/>
        <a:lstStyle/>
        <a:p>
          <a:r>
            <a:rPr lang="en-US" dirty="0" err="1" smtClean="0"/>
            <a:t>Tingkatkan</a:t>
          </a:r>
          <a:r>
            <a:rPr lang="en-US" dirty="0" smtClean="0"/>
            <a:t> </a:t>
          </a:r>
          <a:r>
            <a:rPr lang="en-US" dirty="0" err="1" smtClean="0"/>
            <a:t>kekuatan</a:t>
          </a:r>
          <a:r>
            <a:rPr lang="en-US" dirty="0" smtClean="0"/>
            <a:t> </a:t>
          </a:r>
          <a:r>
            <a:rPr lang="en-US" dirty="0" err="1" smtClean="0"/>
            <a:t>lokal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memproteksi</a:t>
          </a:r>
          <a:r>
            <a:rPr lang="en-US" dirty="0" smtClean="0"/>
            <a:t> </a:t>
          </a:r>
          <a:r>
            <a:rPr lang="en-US" dirty="0" err="1" smtClean="0"/>
            <a:t>pasar</a:t>
          </a:r>
          <a:endParaRPr lang="en-US" dirty="0"/>
        </a:p>
      </dgm:t>
    </dgm:pt>
    <dgm:pt modelId="{077F4927-AB5A-6D45-A4AC-5DC0A3707CDF}" type="parTrans" cxnId="{EDBA7ECC-58CE-6141-BE2F-20719BFB2A35}">
      <dgm:prSet/>
      <dgm:spPr/>
      <dgm:t>
        <a:bodyPr/>
        <a:lstStyle/>
        <a:p>
          <a:endParaRPr lang="en-US"/>
        </a:p>
      </dgm:t>
    </dgm:pt>
    <dgm:pt modelId="{5455F666-68D4-E94A-9CEE-3FA443063476}" type="sibTrans" cxnId="{EDBA7ECC-58CE-6141-BE2F-20719BFB2A35}">
      <dgm:prSet/>
      <dgm:spPr/>
      <dgm:t>
        <a:bodyPr/>
        <a:lstStyle/>
        <a:p>
          <a:endParaRPr lang="en-US"/>
        </a:p>
      </dgm:t>
    </dgm:pt>
    <dgm:pt modelId="{09323D1C-29E1-D840-AF1E-BC492670BDCB}">
      <dgm:prSet phldrT="[Text]"/>
      <dgm:spPr/>
      <dgm:t>
        <a:bodyPr/>
        <a:lstStyle/>
        <a:p>
          <a:r>
            <a:rPr lang="en-US" dirty="0" err="1" smtClean="0"/>
            <a:t>Maksimalkan</a:t>
          </a:r>
          <a:r>
            <a:rPr lang="en-US" dirty="0" smtClean="0"/>
            <a:t> </a:t>
          </a:r>
          <a:r>
            <a:rPr lang="en-US" dirty="0" err="1" smtClean="0"/>
            <a:t>efisiensi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yang </a:t>
          </a:r>
          <a:r>
            <a:rPr lang="en-US" dirty="0" err="1" smtClean="0"/>
            <a:t>baru</a:t>
          </a:r>
          <a:endParaRPr lang="en-US" dirty="0"/>
        </a:p>
      </dgm:t>
    </dgm:pt>
    <dgm:pt modelId="{7CCE69BC-584A-1449-AAD0-47FC85798728}" type="parTrans" cxnId="{C43C2457-DF57-6047-AFD5-5359F6E6CB86}">
      <dgm:prSet/>
      <dgm:spPr/>
      <dgm:t>
        <a:bodyPr/>
        <a:lstStyle/>
        <a:p>
          <a:endParaRPr lang="en-US"/>
        </a:p>
      </dgm:t>
    </dgm:pt>
    <dgm:pt modelId="{CA54FAA6-8D43-8E4A-B645-14F3EF1532A6}" type="sibTrans" cxnId="{C43C2457-DF57-6047-AFD5-5359F6E6CB86}">
      <dgm:prSet/>
      <dgm:spPr/>
      <dgm:t>
        <a:bodyPr/>
        <a:lstStyle/>
        <a:p>
          <a:endParaRPr lang="en-US"/>
        </a:p>
      </dgm:t>
    </dgm:pt>
    <dgm:pt modelId="{FAF5508C-7449-E447-B28C-8B07BFF33841}">
      <dgm:prSet phldrT="[Text]"/>
      <dgm:spPr/>
      <dgm:t>
        <a:bodyPr/>
        <a:lstStyle/>
        <a:p>
          <a:r>
            <a:rPr lang="en-US" dirty="0" err="1" smtClean="0"/>
            <a:t>Ambil</a:t>
          </a:r>
          <a:r>
            <a:rPr lang="en-US" dirty="0" smtClean="0"/>
            <a:t> </a:t>
          </a:r>
          <a:r>
            <a:rPr lang="en-US" dirty="0" err="1" smtClean="0"/>
            <a:t>peluang</a:t>
          </a:r>
          <a:r>
            <a:rPr lang="en-US" dirty="0" smtClean="0"/>
            <a:t> MEA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masuk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pasar</a:t>
          </a:r>
          <a:r>
            <a:rPr lang="en-US" dirty="0" smtClean="0"/>
            <a:t> yang </a:t>
          </a:r>
          <a:r>
            <a:rPr lang="en-US" dirty="0" err="1" smtClean="0"/>
            <a:t>baru</a:t>
          </a:r>
          <a:endParaRPr lang="en-US" dirty="0"/>
        </a:p>
      </dgm:t>
    </dgm:pt>
    <dgm:pt modelId="{A9CC6085-7A53-844B-B183-382871ACC011}" type="parTrans" cxnId="{17932A63-BA46-4C4A-88D7-A1C25BE85316}">
      <dgm:prSet/>
      <dgm:spPr/>
      <dgm:t>
        <a:bodyPr/>
        <a:lstStyle/>
        <a:p>
          <a:endParaRPr lang="en-US"/>
        </a:p>
      </dgm:t>
    </dgm:pt>
    <dgm:pt modelId="{DF5BD3A6-FCD8-194F-A180-1F58FAD37FEE}" type="sibTrans" cxnId="{17932A63-BA46-4C4A-88D7-A1C25BE85316}">
      <dgm:prSet/>
      <dgm:spPr/>
      <dgm:t>
        <a:bodyPr/>
        <a:lstStyle/>
        <a:p>
          <a:endParaRPr lang="en-US"/>
        </a:p>
      </dgm:t>
    </dgm:pt>
    <dgm:pt modelId="{EBE1E97B-142B-7949-83DF-79A84CE6559C}" type="pres">
      <dgm:prSet presAssocID="{D09A52BD-0F90-0E4E-B962-09103A817C97}" presName="compositeShape" presStyleCnt="0">
        <dgm:presLayoutVars>
          <dgm:dir/>
          <dgm:resizeHandles/>
        </dgm:presLayoutVars>
      </dgm:prSet>
      <dgm:spPr/>
    </dgm:pt>
    <dgm:pt modelId="{A764D643-BDA6-FE4C-B79F-B283847A6C03}" type="pres">
      <dgm:prSet presAssocID="{D09A52BD-0F90-0E4E-B962-09103A817C97}" presName="pyramid" presStyleLbl="node1" presStyleIdx="0" presStyleCnt="1"/>
      <dgm:spPr/>
    </dgm:pt>
    <dgm:pt modelId="{4E0A618C-B521-0F4E-A0E4-C66A10FA026E}" type="pres">
      <dgm:prSet presAssocID="{D09A52BD-0F90-0E4E-B962-09103A817C97}" presName="theList" presStyleCnt="0"/>
      <dgm:spPr/>
    </dgm:pt>
    <dgm:pt modelId="{C83E66BC-F63C-9540-B9D7-A0D5F60C6EDB}" type="pres">
      <dgm:prSet presAssocID="{11EABC76-BE5F-6C48-B7C2-BBD14014028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1E8A4-A2FB-5448-B7E5-EAD099AF80FB}" type="pres">
      <dgm:prSet presAssocID="{11EABC76-BE5F-6C48-B7C2-BBD140140284}" presName="aSpace" presStyleCnt="0"/>
      <dgm:spPr/>
    </dgm:pt>
    <dgm:pt modelId="{9F6AB74B-E8AE-674A-8517-D06D044B5F27}" type="pres">
      <dgm:prSet presAssocID="{09323D1C-29E1-D840-AF1E-BC492670BDCB}" presName="aNode" presStyleLbl="fgAcc1" presStyleIdx="1" presStyleCnt="3">
        <dgm:presLayoutVars>
          <dgm:bulletEnabled val="1"/>
        </dgm:presLayoutVars>
      </dgm:prSet>
      <dgm:spPr/>
    </dgm:pt>
    <dgm:pt modelId="{CD91ECD0-6C3A-7045-ACC6-64A3755BCC4A}" type="pres">
      <dgm:prSet presAssocID="{09323D1C-29E1-D840-AF1E-BC492670BDCB}" presName="aSpace" presStyleCnt="0"/>
      <dgm:spPr/>
    </dgm:pt>
    <dgm:pt modelId="{D9CB090C-017F-494F-8FB8-9C6A4FDB290F}" type="pres">
      <dgm:prSet presAssocID="{FAF5508C-7449-E447-B28C-8B07BFF3384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62BB6-7092-0045-BC44-445B0A3699FF}" type="pres">
      <dgm:prSet presAssocID="{FAF5508C-7449-E447-B28C-8B07BFF33841}" presName="aSpace" presStyleCnt="0"/>
      <dgm:spPr/>
    </dgm:pt>
  </dgm:ptLst>
  <dgm:cxnLst>
    <dgm:cxn modelId="{EDBA7ECC-58CE-6141-BE2F-20719BFB2A35}" srcId="{D09A52BD-0F90-0E4E-B962-09103A817C97}" destId="{11EABC76-BE5F-6C48-B7C2-BBD140140284}" srcOrd="0" destOrd="0" parTransId="{077F4927-AB5A-6D45-A4AC-5DC0A3707CDF}" sibTransId="{5455F666-68D4-E94A-9CEE-3FA443063476}"/>
    <dgm:cxn modelId="{4D602F0B-0BA5-E543-BE04-A17D905F4863}" type="presOf" srcId="{FAF5508C-7449-E447-B28C-8B07BFF33841}" destId="{D9CB090C-017F-494F-8FB8-9C6A4FDB290F}" srcOrd="0" destOrd="0" presId="urn:microsoft.com/office/officeart/2005/8/layout/pyramid2"/>
    <dgm:cxn modelId="{10C62178-D4FC-0541-B56B-BE69365EBC55}" type="presOf" srcId="{11EABC76-BE5F-6C48-B7C2-BBD140140284}" destId="{C83E66BC-F63C-9540-B9D7-A0D5F60C6EDB}" srcOrd="0" destOrd="0" presId="urn:microsoft.com/office/officeart/2005/8/layout/pyramid2"/>
    <dgm:cxn modelId="{2FE23B0A-4110-BA42-8BA6-EFA086B63F46}" type="presOf" srcId="{09323D1C-29E1-D840-AF1E-BC492670BDCB}" destId="{9F6AB74B-E8AE-674A-8517-D06D044B5F27}" srcOrd="0" destOrd="0" presId="urn:microsoft.com/office/officeart/2005/8/layout/pyramid2"/>
    <dgm:cxn modelId="{B2C48449-3A39-0749-A08F-44FEF841E7A0}" type="presOf" srcId="{D09A52BD-0F90-0E4E-B962-09103A817C97}" destId="{EBE1E97B-142B-7949-83DF-79A84CE6559C}" srcOrd="0" destOrd="0" presId="urn:microsoft.com/office/officeart/2005/8/layout/pyramid2"/>
    <dgm:cxn modelId="{C43C2457-DF57-6047-AFD5-5359F6E6CB86}" srcId="{D09A52BD-0F90-0E4E-B962-09103A817C97}" destId="{09323D1C-29E1-D840-AF1E-BC492670BDCB}" srcOrd="1" destOrd="0" parTransId="{7CCE69BC-584A-1449-AAD0-47FC85798728}" sibTransId="{CA54FAA6-8D43-8E4A-B645-14F3EF1532A6}"/>
    <dgm:cxn modelId="{17932A63-BA46-4C4A-88D7-A1C25BE85316}" srcId="{D09A52BD-0F90-0E4E-B962-09103A817C97}" destId="{FAF5508C-7449-E447-B28C-8B07BFF33841}" srcOrd="2" destOrd="0" parTransId="{A9CC6085-7A53-844B-B183-382871ACC011}" sibTransId="{DF5BD3A6-FCD8-194F-A180-1F58FAD37FEE}"/>
    <dgm:cxn modelId="{04CEF617-81BC-7442-8B79-84B9E3A72985}" type="presParOf" srcId="{EBE1E97B-142B-7949-83DF-79A84CE6559C}" destId="{A764D643-BDA6-FE4C-B79F-B283847A6C03}" srcOrd="0" destOrd="0" presId="urn:microsoft.com/office/officeart/2005/8/layout/pyramid2"/>
    <dgm:cxn modelId="{CD7F6F33-B0A2-444C-BE0E-B254E2E8E2F4}" type="presParOf" srcId="{EBE1E97B-142B-7949-83DF-79A84CE6559C}" destId="{4E0A618C-B521-0F4E-A0E4-C66A10FA026E}" srcOrd="1" destOrd="0" presId="urn:microsoft.com/office/officeart/2005/8/layout/pyramid2"/>
    <dgm:cxn modelId="{E7DA4634-C21F-5D49-9AC4-99EA54A69986}" type="presParOf" srcId="{4E0A618C-B521-0F4E-A0E4-C66A10FA026E}" destId="{C83E66BC-F63C-9540-B9D7-A0D5F60C6EDB}" srcOrd="0" destOrd="0" presId="urn:microsoft.com/office/officeart/2005/8/layout/pyramid2"/>
    <dgm:cxn modelId="{ADD2A776-4CE6-B746-B51B-851A876C561A}" type="presParOf" srcId="{4E0A618C-B521-0F4E-A0E4-C66A10FA026E}" destId="{E951E8A4-A2FB-5448-B7E5-EAD099AF80FB}" srcOrd="1" destOrd="0" presId="urn:microsoft.com/office/officeart/2005/8/layout/pyramid2"/>
    <dgm:cxn modelId="{D872F217-5634-CA4A-BA4D-CC63FE704158}" type="presParOf" srcId="{4E0A618C-B521-0F4E-A0E4-C66A10FA026E}" destId="{9F6AB74B-E8AE-674A-8517-D06D044B5F27}" srcOrd="2" destOrd="0" presId="urn:microsoft.com/office/officeart/2005/8/layout/pyramid2"/>
    <dgm:cxn modelId="{B4CB4472-37F0-654D-AD79-709DE04E8FC5}" type="presParOf" srcId="{4E0A618C-B521-0F4E-A0E4-C66A10FA026E}" destId="{CD91ECD0-6C3A-7045-ACC6-64A3755BCC4A}" srcOrd="3" destOrd="0" presId="urn:microsoft.com/office/officeart/2005/8/layout/pyramid2"/>
    <dgm:cxn modelId="{7503AC38-E59A-1545-AB06-177DA13EFA3E}" type="presParOf" srcId="{4E0A618C-B521-0F4E-A0E4-C66A10FA026E}" destId="{D9CB090C-017F-494F-8FB8-9C6A4FDB290F}" srcOrd="4" destOrd="0" presId="urn:microsoft.com/office/officeart/2005/8/layout/pyramid2"/>
    <dgm:cxn modelId="{FCA20462-BA3F-A749-84F1-BB5A245BE21E}" type="presParOf" srcId="{4E0A618C-B521-0F4E-A0E4-C66A10FA026E}" destId="{20362BB6-7092-0045-BC44-445B0A3699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54ABBF-A830-474B-B784-729CB751384D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9D8FF6-2A88-5849-8550-6B80868833BB}">
      <dgm:prSet phldrT="[Text]"/>
      <dgm:spPr/>
      <dgm:t>
        <a:bodyPr/>
        <a:lstStyle/>
        <a:p>
          <a:r>
            <a:rPr lang="en-US" dirty="0" err="1" smtClean="0"/>
            <a:t>Naiknya</a:t>
          </a:r>
          <a:r>
            <a:rPr lang="en-US" dirty="0" smtClean="0"/>
            <a:t> </a:t>
          </a:r>
          <a:r>
            <a:rPr lang="en-US" dirty="0" err="1" smtClean="0"/>
            <a:t>kompetisi</a:t>
          </a:r>
          <a:endParaRPr lang="en-US" dirty="0"/>
        </a:p>
      </dgm:t>
    </dgm:pt>
    <dgm:pt modelId="{6C454AF6-D1D4-5846-8CBD-2A5C8D658CF8}" type="parTrans" cxnId="{E6FF0894-3DEA-F243-B26A-9C9A526E04A2}">
      <dgm:prSet/>
      <dgm:spPr/>
      <dgm:t>
        <a:bodyPr/>
        <a:lstStyle/>
        <a:p>
          <a:endParaRPr lang="en-US"/>
        </a:p>
      </dgm:t>
    </dgm:pt>
    <dgm:pt modelId="{A1089CE8-237D-8B4E-AA39-B3DE8751C673}" type="sibTrans" cxnId="{E6FF0894-3DEA-F243-B26A-9C9A526E04A2}">
      <dgm:prSet/>
      <dgm:spPr/>
      <dgm:t>
        <a:bodyPr/>
        <a:lstStyle/>
        <a:p>
          <a:endParaRPr lang="en-US"/>
        </a:p>
      </dgm:t>
    </dgm:pt>
    <dgm:pt modelId="{89D77F9A-FCAC-0244-AA15-889A3D0CE6E6}">
      <dgm:prSet phldrT="[Text]"/>
      <dgm:spPr/>
      <dgm:t>
        <a:bodyPr/>
        <a:lstStyle/>
        <a:p>
          <a:r>
            <a:rPr lang="en-US" dirty="0" err="1" smtClean="0"/>
            <a:t>Turunnya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supply chain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mengubah</a:t>
          </a:r>
          <a:r>
            <a:rPr lang="en-US" dirty="0" smtClean="0"/>
            <a:t> </a:t>
          </a:r>
          <a:r>
            <a:rPr lang="en-US" dirty="0" err="1" smtClean="0"/>
            <a:t>perilaku</a:t>
          </a:r>
          <a:r>
            <a:rPr lang="en-US" dirty="0" smtClean="0"/>
            <a:t> </a:t>
          </a:r>
          <a:r>
            <a:rPr lang="en-US" dirty="0" err="1" smtClean="0"/>
            <a:t>bisnia</a:t>
          </a:r>
          <a:endParaRPr lang="en-US" dirty="0"/>
        </a:p>
      </dgm:t>
    </dgm:pt>
    <dgm:pt modelId="{6024CA5E-6538-1042-85AF-1C3D85AC862E}" type="parTrans" cxnId="{51565B59-11BA-A54F-BE1C-78E71F30F9E1}">
      <dgm:prSet/>
      <dgm:spPr/>
      <dgm:t>
        <a:bodyPr/>
        <a:lstStyle/>
        <a:p>
          <a:endParaRPr lang="en-US"/>
        </a:p>
      </dgm:t>
    </dgm:pt>
    <dgm:pt modelId="{832AD793-601F-EF4E-A6C5-3F33E67141EC}" type="sibTrans" cxnId="{51565B59-11BA-A54F-BE1C-78E71F30F9E1}">
      <dgm:prSet/>
      <dgm:spPr/>
      <dgm:t>
        <a:bodyPr/>
        <a:lstStyle/>
        <a:p>
          <a:endParaRPr lang="en-US"/>
        </a:p>
      </dgm:t>
    </dgm:pt>
    <dgm:pt modelId="{4E64F6B3-B4A7-1C4C-B9C2-AA1816F7CCEE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peraturan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regulasi</a:t>
          </a:r>
          <a:r>
            <a:rPr lang="en-US" dirty="0" smtClean="0"/>
            <a:t> yang </a:t>
          </a:r>
          <a:r>
            <a:rPr lang="en-US" dirty="0" err="1" smtClean="0"/>
            <a:t>cepat</a:t>
          </a:r>
          <a:r>
            <a:rPr lang="en-US" dirty="0" smtClean="0"/>
            <a:t> </a:t>
          </a:r>
          <a:r>
            <a:rPr lang="en-US" dirty="0" smtClean="0">
              <a:sym typeface="Wingdings"/>
            </a:rPr>
            <a:t> </a:t>
          </a:r>
          <a:r>
            <a:rPr lang="en-US" dirty="0" err="1" smtClean="0">
              <a:sym typeface="Wingdings"/>
            </a:rPr>
            <a:t>perusahaan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harus</a:t>
          </a:r>
          <a:r>
            <a:rPr lang="en-US" dirty="0" smtClean="0">
              <a:sym typeface="Wingdings"/>
            </a:rPr>
            <a:t> </a:t>
          </a:r>
          <a:r>
            <a:rPr lang="en-US" dirty="0" err="1" smtClean="0">
              <a:sym typeface="Wingdings"/>
            </a:rPr>
            <a:t>fleksibel</a:t>
          </a:r>
          <a:endParaRPr lang="en-US" dirty="0"/>
        </a:p>
      </dgm:t>
    </dgm:pt>
    <dgm:pt modelId="{2E2DF417-931A-1C46-92D7-45DD69DADAA8}" type="parTrans" cxnId="{818E0752-F3B2-0049-BC72-31399F312DBB}">
      <dgm:prSet/>
      <dgm:spPr/>
      <dgm:t>
        <a:bodyPr/>
        <a:lstStyle/>
        <a:p>
          <a:endParaRPr lang="en-US"/>
        </a:p>
      </dgm:t>
    </dgm:pt>
    <dgm:pt modelId="{72C8B998-F17E-7641-A5B3-3A18D231C803}" type="sibTrans" cxnId="{818E0752-F3B2-0049-BC72-31399F312DBB}">
      <dgm:prSet/>
      <dgm:spPr/>
      <dgm:t>
        <a:bodyPr/>
        <a:lstStyle/>
        <a:p>
          <a:endParaRPr lang="en-US"/>
        </a:p>
      </dgm:t>
    </dgm:pt>
    <dgm:pt modelId="{5407EE21-E47C-414C-B3EB-9DA2B29273D6}">
      <dgm:prSet phldrT="[Text]"/>
      <dgm:spPr/>
      <dgm:t>
        <a:bodyPr/>
        <a:lstStyle/>
        <a:p>
          <a:r>
            <a:rPr lang="en-US" dirty="0" smtClean="0"/>
            <a:t>FDI, merger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akuisisi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mengubah</a:t>
          </a:r>
          <a:r>
            <a:rPr lang="en-US" dirty="0" smtClean="0"/>
            <a:t> </a:t>
          </a:r>
          <a:r>
            <a:rPr lang="en-US" dirty="0" err="1" smtClean="0"/>
            <a:t>perilaku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endParaRPr lang="en-US" dirty="0"/>
        </a:p>
      </dgm:t>
    </dgm:pt>
    <dgm:pt modelId="{B8D997DF-F9A4-9245-A18D-026AD0D6CF74}" type="parTrans" cxnId="{9A6F677F-E13F-7F47-9AEC-28303694D206}">
      <dgm:prSet/>
      <dgm:spPr/>
      <dgm:t>
        <a:bodyPr/>
        <a:lstStyle/>
        <a:p>
          <a:endParaRPr lang="en-US"/>
        </a:p>
      </dgm:t>
    </dgm:pt>
    <dgm:pt modelId="{0B756501-BD45-3E42-A551-779ED7D00648}" type="sibTrans" cxnId="{9A6F677F-E13F-7F47-9AEC-28303694D206}">
      <dgm:prSet/>
      <dgm:spPr/>
      <dgm:t>
        <a:bodyPr/>
        <a:lstStyle/>
        <a:p>
          <a:endParaRPr lang="en-US"/>
        </a:p>
      </dgm:t>
    </dgm:pt>
    <dgm:pt modelId="{E8B04227-6602-DF42-8F39-07BB350520EC}">
      <dgm:prSet phldrT="[Text]"/>
      <dgm:spPr/>
      <dgm:t>
        <a:bodyPr/>
        <a:lstStyle/>
        <a:p>
          <a:r>
            <a:rPr lang="en-US" dirty="0" smtClean="0"/>
            <a:t>Partnership, network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endParaRPr lang="en-US" dirty="0"/>
        </a:p>
      </dgm:t>
    </dgm:pt>
    <dgm:pt modelId="{854F90CE-3D6E-A740-A745-A0717EE380DD}" type="parTrans" cxnId="{69F7FC08-4631-2B45-8916-4D3F354A8216}">
      <dgm:prSet/>
      <dgm:spPr/>
      <dgm:t>
        <a:bodyPr/>
        <a:lstStyle/>
        <a:p>
          <a:endParaRPr lang="en-US"/>
        </a:p>
      </dgm:t>
    </dgm:pt>
    <dgm:pt modelId="{59EE2510-C448-6549-A790-DBA7EB2BF4D3}" type="sibTrans" cxnId="{69F7FC08-4631-2B45-8916-4D3F354A8216}">
      <dgm:prSet/>
      <dgm:spPr/>
      <dgm:t>
        <a:bodyPr/>
        <a:lstStyle/>
        <a:p>
          <a:endParaRPr lang="en-US"/>
        </a:p>
      </dgm:t>
    </dgm:pt>
    <dgm:pt modelId="{474B7B14-BF11-D346-85DA-37EEC26CAA69}" type="pres">
      <dgm:prSet presAssocID="{1D54ABBF-A830-474B-B784-729CB751384D}" presName="Name0" presStyleCnt="0">
        <dgm:presLayoutVars>
          <dgm:chMax val="7"/>
          <dgm:chPref val="7"/>
          <dgm:dir/>
        </dgm:presLayoutVars>
      </dgm:prSet>
      <dgm:spPr/>
    </dgm:pt>
    <dgm:pt modelId="{05531047-C5D7-EA49-8284-C7041278F045}" type="pres">
      <dgm:prSet presAssocID="{1D54ABBF-A830-474B-B784-729CB751384D}" presName="Name1" presStyleCnt="0"/>
      <dgm:spPr/>
    </dgm:pt>
    <dgm:pt modelId="{8C936549-FD7A-414A-862A-5E6E5B17A4CF}" type="pres">
      <dgm:prSet presAssocID="{1D54ABBF-A830-474B-B784-729CB751384D}" presName="cycle" presStyleCnt="0"/>
      <dgm:spPr/>
    </dgm:pt>
    <dgm:pt modelId="{C81D09DC-DD6D-644A-B3AC-183E7CF0B2F1}" type="pres">
      <dgm:prSet presAssocID="{1D54ABBF-A830-474B-B784-729CB751384D}" presName="srcNode" presStyleLbl="node1" presStyleIdx="0" presStyleCnt="5"/>
      <dgm:spPr/>
    </dgm:pt>
    <dgm:pt modelId="{D22442B7-6249-F246-BE0A-BFF26EA6FA78}" type="pres">
      <dgm:prSet presAssocID="{1D54ABBF-A830-474B-B784-729CB751384D}" presName="conn" presStyleLbl="parChTrans1D2" presStyleIdx="0" presStyleCnt="1"/>
      <dgm:spPr/>
    </dgm:pt>
    <dgm:pt modelId="{D4FCF276-0FB7-4146-A4D3-71928EF0DAEB}" type="pres">
      <dgm:prSet presAssocID="{1D54ABBF-A830-474B-B784-729CB751384D}" presName="extraNode" presStyleLbl="node1" presStyleIdx="0" presStyleCnt="5"/>
      <dgm:spPr/>
    </dgm:pt>
    <dgm:pt modelId="{886C8D62-4996-D34D-88A2-5F562F67A97D}" type="pres">
      <dgm:prSet presAssocID="{1D54ABBF-A830-474B-B784-729CB751384D}" presName="dstNode" presStyleLbl="node1" presStyleIdx="0" presStyleCnt="5"/>
      <dgm:spPr/>
    </dgm:pt>
    <dgm:pt modelId="{B6E66E8F-86BB-3247-975A-50E12B58733D}" type="pres">
      <dgm:prSet presAssocID="{119D8FF6-2A88-5849-8550-6B80868833BB}" presName="text_1" presStyleLbl="node1" presStyleIdx="0" presStyleCnt="5">
        <dgm:presLayoutVars>
          <dgm:bulletEnabled val="1"/>
        </dgm:presLayoutVars>
      </dgm:prSet>
      <dgm:spPr/>
    </dgm:pt>
    <dgm:pt modelId="{0917F84B-8F18-1145-B144-1B772077F2FB}" type="pres">
      <dgm:prSet presAssocID="{119D8FF6-2A88-5849-8550-6B80868833BB}" presName="accent_1" presStyleCnt="0"/>
      <dgm:spPr/>
    </dgm:pt>
    <dgm:pt modelId="{03F161CA-5DBD-F04F-BA30-3E5AF63A55DB}" type="pres">
      <dgm:prSet presAssocID="{119D8FF6-2A88-5849-8550-6B80868833BB}" presName="accentRepeatNode" presStyleLbl="solidFgAcc1" presStyleIdx="0" presStyleCnt="5"/>
      <dgm:spPr/>
    </dgm:pt>
    <dgm:pt modelId="{45E13497-17C0-7748-9294-EEBB58CD09F5}" type="pres">
      <dgm:prSet presAssocID="{89D77F9A-FCAC-0244-AA15-889A3D0CE6E6}" presName="text_2" presStyleLbl="node1" presStyleIdx="1" presStyleCnt="5">
        <dgm:presLayoutVars>
          <dgm:bulletEnabled val="1"/>
        </dgm:presLayoutVars>
      </dgm:prSet>
      <dgm:spPr/>
    </dgm:pt>
    <dgm:pt modelId="{9D4295CE-4060-E34E-9543-2137F79EC544}" type="pres">
      <dgm:prSet presAssocID="{89D77F9A-FCAC-0244-AA15-889A3D0CE6E6}" presName="accent_2" presStyleCnt="0"/>
      <dgm:spPr/>
    </dgm:pt>
    <dgm:pt modelId="{1AC40F6F-C40C-E849-969A-D5AB90BE174E}" type="pres">
      <dgm:prSet presAssocID="{89D77F9A-FCAC-0244-AA15-889A3D0CE6E6}" presName="accentRepeatNode" presStyleLbl="solidFgAcc1" presStyleIdx="1" presStyleCnt="5"/>
      <dgm:spPr/>
    </dgm:pt>
    <dgm:pt modelId="{8AC093DB-DB34-ED4E-89D8-FEB84E412A0E}" type="pres">
      <dgm:prSet presAssocID="{4E64F6B3-B4A7-1C4C-B9C2-AA1816F7CCEE}" presName="text_3" presStyleLbl="node1" presStyleIdx="2" presStyleCnt="5">
        <dgm:presLayoutVars>
          <dgm:bulletEnabled val="1"/>
        </dgm:presLayoutVars>
      </dgm:prSet>
      <dgm:spPr/>
    </dgm:pt>
    <dgm:pt modelId="{41A8BFB8-7616-784D-B497-CA8D989255DC}" type="pres">
      <dgm:prSet presAssocID="{4E64F6B3-B4A7-1C4C-B9C2-AA1816F7CCEE}" presName="accent_3" presStyleCnt="0"/>
      <dgm:spPr/>
    </dgm:pt>
    <dgm:pt modelId="{BBED3246-FCD2-5D49-B778-7D841D859CA9}" type="pres">
      <dgm:prSet presAssocID="{4E64F6B3-B4A7-1C4C-B9C2-AA1816F7CCEE}" presName="accentRepeatNode" presStyleLbl="solidFgAcc1" presStyleIdx="2" presStyleCnt="5"/>
      <dgm:spPr/>
    </dgm:pt>
    <dgm:pt modelId="{0E7EE62D-0673-1643-9AB8-F0920A31A0C2}" type="pres">
      <dgm:prSet presAssocID="{5407EE21-E47C-414C-B3EB-9DA2B29273D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4F34D-ADA7-364E-BFBF-BA8E9DAB02CF}" type="pres">
      <dgm:prSet presAssocID="{5407EE21-E47C-414C-B3EB-9DA2B29273D6}" presName="accent_4" presStyleCnt="0"/>
      <dgm:spPr/>
    </dgm:pt>
    <dgm:pt modelId="{77A9EB54-344E-B846-A11E-E2FE553C2E62}" type="pres">
      <dgm:prSet presAssocID="{5407EE21-E47C-414C-B3EB-9DA2B29273D6}" presName="accentRepeatNode" presStyleLbl="solidFgAcc1" presStyleIdx="3" presStyleCnt="5"/>
      <dgm:spPr/>
    </dgm:pt>
    <dgm:pt modelId="{377F9F27-4E09-D442-8B32-9841B389FD66}" type="pres">
      <dgm:prSet presAssocID="{E8B04227-6602-DF42-8F39-07BB350520E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A393-3FB5-3A49-AB97-5DF4382A04FB}" type="pres">
      <dgm:prSet presAssocID="{E8B04227-6602-DF42-8F39-07BB350520EC}" presName="accent_5" presStyleCnt="0"/>
      <dgm:spPr/>
    </dgm:pt>
    <dgm:pt modelId="{3AC46DFD-EF1C-0B48-9042-D52D315BE3C0}" type="pres">
      <dgm:prSet presAssocID="{E8B04227-6602-DF42-8F39-07BB350520EC}" presName="accentRepeatNode" presStyleLbl="solidFgAcc1" presStyleIdx="4" presStyleCnt="5"/>
      <dgm:spPr/>
    </dgm:pt>
  </dgm:ptLst>
  <dgm:cxnLst>
    <dgm:cxn modelId="{818E0752-F3B2-0049-BC72-31399F312DBB}" srcId="{1D54ABBF-A830-474B-B784-729CB751384D}" destId="{4E64F6B3-B4A7-1C4C-B9C2-AA1816F7CCEE}" srcOrd="2" destOrd="0" parTransId="{2E2DF417-931A-1C46-92D7-45DD69DADAA8}" sibTransId="{72C8B998-F17E-7641-A5B3-3A18D231C803}"/>
    <dgm:cxn modelId="{9D015B17-31A4-3B41-B28F-A5886A047DC7}" type="presOf" srcId="{5407EE21-E47C-414C-B3EB-9DA2B29273D6}" destId="{0E7EE62D-0673-1643-9AB8-F0920A31A0C2}" srcOrd="0" destOrd="0" presId="urn:microsoft.com/office/officeart/2008/layout/VerticalCurvedList"/>
    <dgm:cxn modelId="{8FA92DBA-13C7-4140-8777-E663242AC59E}" type="presOf" srcId="{E8B04227-6602-DF42-8F39-07BB350520EC}" destId="{377F9F27-4E09-D442-8B32-9841B389FD66}" srcOrd="0" destOrd="0" presId="urn:microsoft.com/office/officeart/2008/layout/VerticalCurvedList"/>
    <dgm:cxn modelId="{19F0EDF3-AB91-484C-8DAE-EC618C660697}" type="presOf" srcId="{89D77F9A-FCAC-0244-AA15-889A3D0CE6E6}" destId="{45E13497-17C0-7748-9294-EEBB58CD09F5}" srcOrd="0" destOrd="0" presId="urn:microsoft.com/office/officeart/2008/layout/VerticalCurvedList"/>
    <dgm:cxn modelId="{9A6F677F-E13F-7F47-9AEC-28303694D206}" srcId="{1D54ABBF-A830-474B-B784-729CB751384D}" destId="{5407EE21-E47C-414C-B3EB-9DA2B29273D6}" srcOrd="3" destOrd="0" parTransId="{B8D997DF-F9A4-9245-A18D-026AD0D6CF74}" sibTransId="{0B756501-BD45-3E42-A551-779ED7D00648}"/>
    <dgm:cxn modelId="{3A81ADE7-CFE6-3345-A283-3CF9E6A077E6}" type="presOf" srcId="{4E64F6B3-B4A7-1C4C-B9C2-AA1816F7CCEE}" destId="{8AC093DB-DB34-ED4E-89D8-FEB84E412A0E}" srcOrd="0" destOrd="0" presId="urn:microsoft.com/office/officeart/2008/layout/VerticalCurvedList"/>
    <dgm:cxn modelId="{51565B59-11BA-A54F-BE1C-78E71F30F9E1}" srcId="{1D54ABBF-A830-474B-B784-729CB751384D}" destId="{89D77F9A-FCAC-0244-AA15-889A3D0CE6E6}" srcOrd="1" destOrd="0" parTransId="{6024CA5E-6538-1042-85AF-1C3D85AC862E}" sibTransId="{832AD793-601F-EF4E-A6C5-3F33E67141EC}"/>
    <dgm:cxn modelId="{E6FF0894-3DEA-F243-B26A-9C9A526E04A2}" srcId="{1D54ABBF-A830-474B-B784-729CB751384D}" destId="{119D8FF6-2A88-5849-8550-6B80868833BB}" srcOrd="0" destOrd="0" parTransId="{6C454AF6-D1D4-5846-8CBD-2A5C8D658CF8}" sibTransId="{A1089CE8-237D-8B4E-AA39-B3DE8751C673}"/>
    <dgm:cxn modelId="{69F7FC08-4631-2B45-8916-4D3F354A8216}" srcId="{1D54ABBF-A830-474B-B784-729CB751384D}" destId="{E8B04227-6602-DF42-8F39-07BB350520EC}" srcOrd="4" destOrd="0" parTransId="{854F90CE-3D6E-A740-A745-A0717EE380DD}" sibTransId="{59EE2510-C448-6549-A790-DBA7EB2BF4D3}"/>
    <dgm:cxn modelId="{F1D43AB7-48CB-6549-B04A-20647C0E3331}" type="presOf" srcId="{1D54ABBF-A830-474B-B784-729CB751384D}" destId="{474B7B14-BF11-D346-85DA-37EEC26CAA69}" srcOrd="0" destOrd="0" presId="urn:microsoft.com/office/officeart/2008/layout/VerticalCurvedList"/>
    <dgm:cxn modelId="{81280A95-239A-DA4A-8A0B-C2A029FA9760}" type="presOf" srcId="{119D8FF6-2A88-5849-8550-6B80868833BB}" destId="{B6E66E8F-86BB-3247-975A-50E12B58733D}" srcOrd="0" destOrd="0" presId="urn:microsoft.com/office/officeart/2008/layout/VerticalCurvedList"/>
    <dgm:cxn modelId="{1735ABE5-B818-E048-8EF7-50FA44AA34F4}" type="presOf" srcId="{A1089CE8-237D-8B4E-AA39-B3DE8751C673}" destId="{D22442B7-6249-F246-BE0A-BFF26EA6FA78}" srcOrd="0" destOrd="0" presId="urn:microsoft.com/office/officeart/2008/layout/VerticalCurvedList"/>
    <dgm:cxn modelId="{6ECF5485-57DF-9447-8581-381DB32139D4}" type="presParOf" srcId="{474B7B14-BF11-D346-85DA-37EEC26CAA69}" destId="{05531047-C5D7-EA49-8284-C7041278F045}" srcOrd="0" destOrd="0" presId="urn:microsoft.com/office/officeart/2008/layout/VerticalCurvedList"/>
    <dgm:cxn modelId="{CA6FA8A5-58E1-E64B-BDD6-4B859D1E1109}" type="presParOf" srcId="{05531047-C5D7-EA49-8284-C7041278F045}" destId="{8C936549-FD7A-414A-862A-5E6E5B17A4CF}" srcOrd="0" destOrd="0" presId="urn:microsoft.com/office/officeart/2008/layout/VerticalCurvedList"/>
    <dgm:cxn modelId="{4240A0C3-70BB-3444-B208-AFCF0194D1FA}" type="presParOf" srcId="{8C936549-FD7A-414A-862A-5E6E5B17A4CF}" destId="{C81D09DC-DD6D-644A-B3AC-183E7CF0B2F1}" srcOrd="0" destOrd="0" presId="urn:microsoft.com/office/officeart/2008/layout/VerticalCurvedList"/>
    <dgm:cxn modelId="{21F41E84-D67D-E34D-99B5-7CFD8731B4C7}" type="presParOf" srcId="{8C936549-FD7A-414A-862A-5E6E5B17A4CF}" destId="{D22442B7-6249-F246-BE0A-BFF26EA6FA78}" srcOrd="1" destOrd="0" presId="urn:microsoft.com/office/officeart/2008/layout/VerticalCurvedList"/>
    <dgm:cxn modelId="{4E7001AE-42F9-0243-B6C0-67F9AA675C95}" type="presParOf" srcId="{8C936549-FD7A-414A-862A-5E6E5B17A4CF}" destId="{D4FCF276-0FB7-4146-A4D3-71928EF0DAEB}" srcOrd="2" destOrd="0" presId="urn:microsoft.com/office/officeart/2008/layout/VerticalCurvedList"/>
    <dgm:cxn modelId="{198BFBCB-3D38-4940-A014-29609479AE5C}" type="presParOf" srcId="{8C936549-FD7A-414A-862A-5E6E5B17A4CF}" destId="{886C8D62-4996-D34D-88A2-5F562F67A97D}" srcOrd="3" destOrd="0" presId="urn:microsoft.com/office/officeart/2008/layout/VerticalCurvedList"/>
    <dgm:cxn modelId="{EEA9C812-6462-9842-A1B3-6E2FBFE22D53}" type="presParOf" srcId="{05531047-C5D7-EA49-8284-C7041278F045}" destId="{B6E66E8F-86BB-3247-975A-50E12B58733D}" srcOrd="1" destOrd="0" presId="urn:microsoft.com/office/officeart/2008/layout/VerticalCurvedList"/>
    <dgm:cxn modelId="{C51280B6-7BE8-AB4F-9F21-3969AB189EA5}" type="presParOf" srcId="{05531047-C5D7-EA49-8284-C7041278F045}" destId="{0917F84B-8F18-1145-B144-1B772077F2FB}" srcOrd="2" destOrd="0" presId="urn:microsoft.com/office/officeart/2008/layout/VerticalCurvedList"/>
    <dgm:cxn modelId="{0D001DC7-946F-D042-A616-D2B1031502F4}" type="presParOf" srcId="{0917F84B-8F18-1145-B144-1B772077F2FB}" destId="{03F161CA-5DBD-F04F-BA30-3E5AF63A55DB}" srcOrd="0" destOrd="0" presId="urn:microsoft.com/office/officeart/2008/layout/VerticalCurvedList"/>
    <dgm:cxn modelId="{ADAABC41-8B07-1A49-8468-7F0866885954}" type="presParOf" srcId="{05531047-C5D7-EA49-8284-C7041278F045}" destId="{45E13497-17C0-7748-9294-EEBB58CD09F5}" srcOrd="3" destOrd="0" presId="urn:microsoft.com/office/officeart/2008/layout/VerticalCurvedList"/>
    <dgm:cxn modelId="{77F0B139-D606-CE43-BB74-8033D22740AD}" type="presParOf" srcId="{05531047-C5D7-EA49-8284-C7041278F045}" destId="{9D4295CE-4060-E34E-9543-2137F79EC544}" srcOrd="4" destOrd="0" presId="urn:microsoft.com/office/officeart/2008/layout/VerticalCurvedList"/>
    <dgm:cxn modelId="{B54B4A61-E83D-3643-8385-ADC87BF6F7CE}" type="presParOf" srcId="{9D4295CE-4060-E34E-9543-2137F79EC544}" destId="{1AC40F6F-C40C-E849-969A-D5AB90BE174E}" srcOrd="0" destOrd="0" presId="urn:microsoft.com/office/officeart/2008/layout/VerticalCurvedList"/>
    <dgm:cxn modelId="{E95078F6-0155-8A49-A97B-DF6D05EF3C1A}" type="presParOf" srcId="{05531047-C5D7-EA49-8284-C7041278F045}" destId="{8AC093DB-DB34-ED4E-89D8-FEB84E412A0E}" srcOrd="5" destOrd="0" presId="urn:microsoft.com/office/officeart/2008/layout/VerticalCurvedList"/>
    <dgm:cxn modelId="{C7D5AD9A-B3C9-8A49-887F-CA9AECCF97A9}" type="presParOf" srcId="{05531047-C5D7-EA49-8284-C7041278F045}" destId="{41A8BFB8-7616-784D-B497-CA8D989255DC}" srcOrd="6" destOrd="0" presId="urn:microsoft.com/office/officeart/2008/layout/VerticalCurvedList"/>
    <dgm:cxn modelId="{04484074-1968-D24E-9F56-27F3EFC6A292}" type="presParOf" srcId="{41A8BFB8-7616-784D-B497-CA8D989255DC}" destId="{BBED3246-FCD2-5D49-B778-7D841D859CA9}" srcOrd="0" destOrd="0" presId="urn:microsoft.com/office/officeart/2008/layout/VerticalCurvedList"/>
    <dgm:cxn modelId="{D993938B-3891-8F41-B913-690B963ABD61}" type="presParOf" srcId="{05531047-C5D7-EA49-8284-C7041278F045}" destId="{0E7EE62D-0673-1643-9AB8-F0920A31A0C2}" srcOrd="7" destOrd="0" presId="urn:microsoft.com/office/officeart/2008/layout/VerticalCurvedList"/>
    <dgm:cxn modelId="{6AA73BBF-C6AF-5242-955C-EAFD7D7D7805}" type="presParOf" srcId="{05531047-C5D7-EA49-8284-C7041278F045}" destId="{E304F34D-ADA7-364E-BFBF-BA8E9DAB02CF}" srcOrd="8" destOrd="0" presId="urn:microsoft.com/office/officeart/2008/layout/VerticalCurvedList"/>
    <dgm:cxn modelId="{D44D5543-B3EC-1940-B8A6-56559D1A2436}" type="presParOf" srcId="{E304F34D-ADA7-364E-BFBF-BA8E9DAB02CF}" destId="{77A9EB54-344E-B846-A11E-E2FE553C2E62}" srcOrd="0" destOrd="0" presId="urn:microsoft.com/office/officeart/2008/layout/VerticalCurvedList"/>
    <dgm:cxn modelId="{1529759B-936F-D941-B17C-0E4C9D6DBBD4}" type="presParOf" srcId="{05531047-C5D7-EA49-8284-C7041278F045}" destId="{377F9F27-4E09-D442-8B32-9841B389FD66}" srcOrd="9" destOrd="0" presId="urn:microsoft.com/office/officeart/2008/layout/VerticalCurvedList"/>
    <dgm:cxn modelId="{62C71694-4452-8C49-B1CD-E4C52D4FBA6A}" type="presParOf" srcId="{05531047-C5D7-EA49-8284-C7041278F045}" destId="{62F8A393-3FB5-3A49-AB97-5DF4382A04FB}" srcOrd="10" destOrd="0" presId="urn:microsoft.com/office/officeart/2008/layout/VerticalCurvedList"/>
    <dgm:cxn modelId="{9F14FAF9-ADAE-5C49-935F-AE08537671F0}" type="presParOf" srcId="{62F8A393-3FB5-3A49-AB97-5DF4382A04FB}" destId="{3AC46DFD-EF1C-0B48-9042-D52D315BE3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041A6-D39E-B443-89C5-3123C4395615}">
      <dsp:nvSpPr>
        <dsp:cNvPr id="0" name=""/>
        <dsp:cNvSpPr/>
      </dsp:nvSpPr>
      <dsp:spPr>
        <a:xfrm>
          <a:off x="2501818" y="3623831"/>
          <a:ext cx="386054" cy="112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027" y="0"/>
              </a:lnTo>
              <a:lnTo>
                <a:pt x="193027" y="1120594"/>
              </a:lnTo>
              <a:lnTo>
                <a:pt x="386054" y="11205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65215" y="4154497"/>
        <a:ext cx="59261" cy="59261"/>
      </dsp:txXfrm>
    </dsp:sp>
    <dsp:sp modelId="{4DC853F4-DCED-634A-AFDF-1E6FAA2B96B7}">
      <dsp:nvSpPr>
        <dsp:cNvPr id="0" name=""/>
        <dsp:cNvSpPr/>
      </dsp:nvSpPr>
      <dsp:spPr>
        <a:xfrm>
          <a:off x="2501818" y="3623831"/>
          <a:ext cx="386054" cy="480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027" y="0"/>
              </a:lnTo>
              <a:lnTo>
                <a:pt x="193027" y="480254"/>
              </a:lnTo>
              <a:lnTo>
                <a:pt x="386054" y="4802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79441" y="3848554"/>
        <a:ext cx="30809" cy="30809"/>
      </dsp:txXfrm>
    </dsp:sp>
    <dsp:sp modelId="{3C9DA985-7CBB-BB45-B16B-920479C56F37}">
      <dsp:nvSpPr>
        <dsp:cNvPr id="0" name=""/>
        <dsp:cNvSpPr/>
      </dsp:nvSpPr>
      <dsp:spPr>
        <a:xfrm>
          <a:off x="2501818" y="3143576"/>
          <a:ext cx="386054" cy="480254"/>
        </a:xfrm>
        <a:custGeom>
          <a:avLst/>
          <a:gdLst/>
          <a:ahLst/>
          <a:cxnLst/>
          <a:rect l="0" t="0" r="0" b="0"/>
          <a:pathLst>
            <a:path>
              <a:moveTo>
                <a:pt x="0" y="480254"/>
              </a:moveTo>
              <a:lnTo>
                <a:pt x="193027" y="480254"/>
              </a:lnTo>
              <a:lnTo>
                <a:pt x="193027" y="0"/>
              </a:lnTo>
              <a:lnTo>
                <a:pt x="386054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79441" y="3368299"/>
        <a:ext cx="30809" cy="30809"/>
      </dsp:txXfrm>
    </dsp:sp>
    <dsp:sp modelId="{15D9F3C6-2287-DF4C-954B-52D1113B5EBB}">
      <dsp:nvSpPr>
        <dsp:cNvPr id="0" name=""/>
        <dsp:cNvSpPr/>
      </dsp:nvSpPr>
      <dsp:spPr>
        <a:xfrm>
          <a:off x="4568124" y="2503237"/>
          <a:ext cx="1211125" cy="96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562" y="0"/>
              </a:lnTo>
              <a:lnTo>
                <a:pt x="605562" y="960509"/>
              </a:lnTo>
              <a:lnTo>
                <a:pt x="1211125" y="9605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35042" y="2944847"/>
        <a:ext cx="77288" cy="77288"/>
      </dsp:txXfrm>
    </dsp:sp>
    <dsp:sp modelId="{247D4E90-804E-C84D-AC45-F4B1FCA1222B}">
      <dsp:nvSpPr>
        <dsp:cNvPr id="0" name=""/>
        <dsp:cNvSpPr/>
      </dsp:nvSpPr>
      <dsp:spPr>
        <a:xfrm>
          <a:off x="4568124" y="2503237"/>
          <a:ext cx="1211125" cy="32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562" y="0"/>
              </a:lnTo>
              <a:lnTo>
                <a:pt x="605562" y="320169"/>
              </a:lnTo>
              <a:lnTo>
                <a:pt x="1211125" y="3201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2368" y="2632003"/>
        <a:ext cx="62636" cy="62636"/>
      </dsp:txXfrm>
    </dsp:sp>
    <dsp:sp modelId="{BE774634-D92F-CF47-8DC1-D24F421BA3D2}">
      <dsp:nvSpPr>
        <dsp:cNvPr id="0" name=""/>
        <dsp:cNvSpPr/>
      </dsp:nvSpPr>
      <dsp:spPr>
        <a:xfrm>
          <a:off x="4568124" y="2183067"/>
          <a:ext cx="1211125" cy="320169"/>
        </a:xfrm>
        <a:custGeom>
          <a:avLst/>
          <a:gdLst/>
          <a:ahLst/>
          <a:cxnLst/>
          <a:rect l="0" t="0" r="0" b="0"/>
          <a:pathLst>
            <a:path>
              <a:moveTo>
                <a:pt x="0" y="320169"/>
              </a:moveTo>
              <a:lnTo>
                <a:pt x="605562" y="320169"/>
              </a:lnTo>
              <a:lnTo>
                <a:pt x="605562" y="0"/>
              </a:lnTo>
              <a:lnTo>
                <a:pt x="121112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2368" y="2311833"/>
        <a:ext cx="62636" cy="62636"/>
      </dsp:txXfrm>
    </dsp:sp>
    <dsp:sp modelId="{303D5497-66B1-B744-808D-814F934247B6}">
      <dsp:nvSpPr>
        <dsp:cNvPr id="0" name=""/>
        <dsp:cNvSpPr/>
      </dsp:nvSpPr>
      <dsp:spPr>
        <a:xfrm>
          <a:off x="4568124" y="1542727"/>
          <a:ext cx="1211125" cy="960509"/>
        </a:xfrm>
        <a:custGeom>
          <a:avLst/>
          <a:gdLst/>
          <a:ahLst/>
          <a:cxnLst/>
          <a:rect l="0" t="0" r="0" b="0"/>
          <a:pathLst>
            <a:path>
              <a:moveTo>
                <a:pt x="0" y="960509"/>
              </a:moveTo>
              <a:lnTo>
                <a:pt x="605562" y="960509"/>
              </a:lnTo>
              <a:lnTo>
                <a:pt x="605562" y="0"/>
              </a:lnTo>
              <a:lnTo>
                <a:pt x="1211125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35042" y="1984338"/>
        <a:ext cx="77288" cy="77288"/>
      </dsp:txXfrm>
    </dsp:sp>
    <dsp:sp modelId="{AE4A6830-C01E-7146-8C73-201E03FCFF52}">
      <dsp:nvSpPr>
        <dsp:cNvPr id="0" name=""/>
        <dsp:cNvSpPr/>
      </dsp:nvSpPr>
      <dsp:spPr>
        <a:xfrm>
          <a:off x="2501818" y="2503237"/>
          <a:ext cx="386054" cy="1120594"/>
        </a:xfrm>
        <a:custGeom>
          <a:avLst/>
          <a:gdLst/>
          <a:ahLst/>
          <a:cxnLst/>
          <a:rect l="0" t="0" r="0" b="0"/>
          <a:pathLst>
            <a:path>
              <a:moveTo>
                <a:pt x="0" y="1120594"/>
              </a:moveTo>
              <a:lnTo>
                <a:pt x="193027" y="1120594"/>
              </a:lnTo>
              <a:lnTo>
                <a:pt x="193027" y="0"/>
              </a:lnTo>
              <a:lnTo>
                <a:pt x="386054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65215" y="3033903"/>
        <a:ext cx="59261" cy="59261"/>
      </dsp:txXfrm>
    </dsp:sp>
    <dsp:sp modelId="{7B120E16-1567-4645-8475-6BF1F66F6853}">
      <dsp:nvSpPr>
        <dsp:cNvPr id="0" name=""/>
        <dsp:cNvSpPr/>
      </dsp:nvSpPr>
      <dsp:spPr>
        <a:xfrm>
          <a:off x="512271" y="2103024"/>
          <a:ext cx="309295" cy="1520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47" y="0"/>
              </a:lnTo>
              <a:lnTo>
                <a:pt x="154647" y="1520806"/>
              </a:lnTo>
              <a:lnTo>
                <a:pt x="309295" y="1520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28121" y="2824629"/>
        <a:ext cx="77596" cy="77596"/>
      </dsp:txXfrm>
    </dsp:sp>
    <dsp:sp modelId="{E260A0F9-A706-A04B-AAD2-4DED6F4BC1D4}">
      <dsp:nvSpPr>
        <dsp:cNvPr id="0" name=""/>
        <dsp:cNvSpPr/>
      </dsp:nvSpPr>
      <dsp:spPr>
        <a:xfrm>
          <a:off x="4568124" y="856667"/>
          <a:ext cx="12111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11125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3408" y="872109"/>
        <a:ext cx="60556" cy="60556"/>
      </dsp:txXfrm>
    </dsp:sp>
    <dsp:sp modelId="{40B68F6D-FF24-A246-AA51-9078A4044C7D}">
      <dsp:nvSpPr>
        <dsp:cNvPr id="0" name=""/>
        <dsp:cNvSpPr/>
      </dsp:nvSpPr>
      <dsp:spPr>
        <a:xfrm>
          <a:off x="2501818" y="582218"/>
          <a:ext cx="386054" cy="32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027" y="0"/>
              </a:lnTo>
              <a:lnTo>
                <a:pt x="193027" y="320169"/>
              </a:lnTo>
              <a:lnTo>
                <a:pt x="386054" y="3201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82307" y="729764"/>
        <a:ext cx="25077" cy="25077"/>
      </dsp:txXfrm>
    </dsp:sp>
    <dsp:sp modelId="{CDE1FA0B-7EE0-124B-913F-F7A9B3B08C50}">
      <dsp:nvSpPr>
        <dsp:cNvPr id="0" name=""/>
        <dsp:cNvSpPr/>
      </dsp:nvSpPr>
      <dsp:spPr>
        <a:xfrm>
          <a:off x="4568124" y="216328"/>
          <a:ext cx="12111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11125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143408" y="231770"/>
        <a:ext cx="60556" cy="60556"/>
      </dsp:txXfrm>
    </dsp:sp>
    <dsp:sp modelId="{80D59D42-CBC2-1740-887E-75EC99A4C021}">
      <dsp:nvSpPr>
        <dsp:cNvPr id="0" name=""/>
        <dsp:cNvSpPr/>
      </dsp:nvSpPr>
      <dsp:spPr>
        <a:xfrm>
          <a:off x="2501818" y="262048"/>
          <a:ext cx="386054" cy="320169"/>
        </a:xfrm>
        <a:custGeom>
          <a:avLst/>
          <a:gdLst/>
          <a:ahLst/>
          <a:cxnLst/>
          <a:rect l="0" t="0" r="0" b="0"/>
          <a:pathLst>
            <a:path>
              <a:moveTo>
                <a:pt x="0" y="320169"/>
              </a:moveTo>
              <a:lnTo>
                <a:pt x="193027" y="320169"/>
              </a:lnTo>
              <a:lnTo>
                <a:pt x="193027" y="0"/>
              </a:lnTo>
              <a:lnTo>
                <a:pt x="386054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82307" y="409594"/>
        <a:ext cx="25077" cy="25077"/>
      </dsp:txXfrm>
    </dsp:sp>
    <dsp:sp modelId="{A2AC337E-A50F-C747-ABB7-39CFECE4C0BC}">
      <dsp:nvSpPr>
        <dsp:cNvPr id="0" name=""/>
        <dsp:cNvSpPr/>
      </dsp:nvSpPr>
      <dsp:spPr>
        <a:xfrm>
          <a:off x="512271" y="582218"/>
          <a:ext cx="309295" cy="1520806"/>
        </a:xfrm>
        <a:custGeom>
          <a:avLst/>
          <a:gdLst/>
          <a:ahLst/>
          <a:cxnLst/>
          <a:rect l="0" t="0" r="0" b="0"/>
          <a:pathLst>
            <a:path>
              <a:moveTo>
                <a:pt x="0" y="1520806"/>
              </a:moveTo>
              <a:lnTo>
                <a:pt x="154647" y="1520806"/>
              </a:lnTo>
              <a:lnTo>
                <a:pt x="154647" y="0"/>
              </a:lnTo>
              <a:lnTo>
                <a:pt x="30929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28121" y="1303822"/>
        <a:ext cx="77596" cy="77596"/>
      </dsp:txXfrm>
    </dsp:sp>
    <dsp:sp modelId="{3CF0A3CA-718C-0144-9586-E6A0E92D4CED}">
      <dsp:nvSpPr>
        <dsp:cNvPr id="0" name=""/>
        <dsp:cNvSpPr/>
      </dsp:nvSpPr>
      <dsp:spPr>
        <a:xfrm rot="16200000">
          <a:off x="-1091947" y="1846888"/>
          <a:ext cx="2696166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ASEAN</a:t>
          </a:r>
          <a:endParaRPr lang="en-US" sz="3300" b="1" kern="1200" dirty="0"/>
        </a:p>
      </dsp:txBody>
      <dsp:txXfrm>
        <a:off x="-1091947" y="1846888"/>
        <a:ext cx="2696166" cy="512271"/>
      </dsp:txXfrm>
    </dsp:sp>
    <dsp:sp modelId="{BABE26DF-306F-6B46-A7C8-5B10BCCE35EC}">
      <dsp:nvSpPr>
        <dsp:cNvPr id="0" name=""/>
        <dsp:cNvSpPr/>
      </dsp:nvSpPr>
      <dsp:spPr>
        <a:xfrm>
          <a:off x="821567" y="326082"/>
          <a:ext cx="168025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NEGARA</a:t>
          </a:r>
          <a:endParaRPr lang="en-US" sz="1600" b="1" kern="1200" dirty="0"/>
        </a:p>
      </dsp:txBody>
      <dsp:txXfrm>
        <a:off x="821567" y="326082"/>
        <a:ext cx="1680251" cy="512271"/>
      </dsp:txXfrm>
    </dsp:sp>
    <dsp:sp modelId="{4A9EDC25-4727-4A4C-81CF-2801E14E64AF}">
      <dsp:nvSpPr>
        <dsp:cNvPr id="0" name=""/>
        <dsp:cNvSpPr/>
      </dsp:nvSpPr>
      <dsp:spPr>
        <a:xfrm>
          <a:off x="2887873" y="5912"/>
          <a:ext cx="168025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IMPOR</a:t>
          </a:r>
          <a:endParaRPr lang="en-US" sz="1400" b="1" kern="1200" dirty="0"/>
        </a:p>
      </dsp:txBody>
      <dsp:txXfrm>
        <a:off x="2887873" y="5912"/>
        <a:ext cx="1680251" cy="512271"/>
      </dsp:txXfrm>
    </dsp:sp>
    <dsp:sp modelId="{AEBDFE00-1FB4-0740-8136-86E4B5BD23F2}">
      <dsp:nvSpPr>
        <dsp:cNvPr id="0" name=""/>
        <dsp:cNvSpPr/>
      </dsp:nvSpPr>
      <dsp:spPr>
        <a:xfrm>
          <a:off x="5779249" y="5912"/>
          <a:ext cx="223653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CINA, KORSEL </a:t>
          </a: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</a:t>
          </a:r>
          <a:r>
            <a:rPr lang="en-US" sz="1400" b="1" kern="1200" dirty="0" smtClean="0"/>
            <a:t>, JEPANG</a:t>
          </a: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endParaRPr lang="en-US" sz="1400" b="1" kern="1200" dirty="0"/>
        </a:p>
      </dsp:txBody>
      <dsp:txXfrm>
        <a:off x="5779249" y="5912"/>
        <a:ext cx="2236531" cy="512271"/>
      </dsp:txXfrm>
    </dsp:sp>
    <dsp:sp modelId="{FA482EC9-7047-584D-A4C9-24C9D0BC4439}">
      <dsp:nvSpPr>
        <dsp:cNvPr id="0" name=""/>
        <dsp:cNvSpPr/>
      </dsp:nvSpPr>
      <dsp:spPr>
        <a:xfrm>
          <a:off x="2887873" y="646252"/>
          <a:ext cx="168025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EKSPOR</a:t>
          </a:r>
          <a:endParaRPr lang="en-US" sz="1400" b="1" kern="1200" dirty="0"/>
        </a:p>
      </dsp:txBody>
      <dsp:txXfrm>
        <a:off x="2887873" y="646252"/>
        <a:ext cx="1680251" cy="512271"/>
      </dsp:txXfrm>
    </dsp:sp>
    <dsp:sp modelId="{48DEFD50-D55F-6A41-A87E-8CED63655DC4}">
      <dsp:nvSpPr>
        <dsp:cNvPr id="0" name=""/>
        <dsp:cNvSpPr/>
      </dsp:nvSpPr>
      <dsp:spPr>
        <a:xfrm>
          <a:off x="5779249" y="646252"/>
          <a:ext cx="223653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AUSTRALIA, NZ, INDIA </a:t>
          </a: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</a:t>
          </a:r>
          <a:r>
            <a:rPr lang="en-US" sz="1400" b="1" kern="1200" dirty="0" smtClean="0"/>
            <a:t>, US &amp; EU </a:t>
          </a:r>
          <a:r>
            <a:rPr lang="en-US" sz="1400" b="1" kern="1200" dirty="0" err="1" smtClean="0"/>
            <a:t>fluktuatif</a:t>
          </a:r>
          <a:endParaRPr lang="en-US" sz="1400" b="1" kern="1200" dirty="0"/>
        </a:p>
      </dsp:txBody>
      <dsp:txXfrm>
        <a:off x="5779249" y="646252"/>
        <a:ext cx="2236531" cy="512271"/>
      </dsp:txXfrm>
    </dsp:sp>
    <dsp:sp modelId="{C7B985B1-1633-664A-A5AB-96FA2BAED989}">
      <dsp:nvSpPr>
        <dsp:cNvPr id="0" name=""/>
        <dsp:cNvSpPr/>
      </dsp:nvSpPr>
      <dsp:spPr>
        <a:xfrm>
          <a:off x="821567" y="3367695"/>
          <a:ext cx="168025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KOMODITAS</a:t>
          </a:r>
          <a:endParaRPr lang="en-US" sz="1600" b="1" kern="1200" dirty="0"/>
        </a:p>
      </dsp:txBody>
      <dsp:txXfrm>
        <a:off x="821567" y="3367695"/>
        <a:ext cx="1680251" cy="512271"/>
      </dsp:txXfrm>
    </dsp:sp>
    <dsp:sp modelId="{9B2368D0-ACB0-984B-AE14-CE66419D10D5}">
      <dsp:nvSpPr>
        <dsp:cNvPr id="0" name=""/>
        <dsp:cNvSpPr/>
      </dsp:nvSpPr>
      <dsp:spPr>
        <a:xfrm>
          <a:off x="2887873" y="2247101"/>
          <a:ext cx="168025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1/3 X-M ADALAH:</a:t>
          </a:r>
          <a:endParaRPr lang="en-US" sz="1400" b="1" kern="1200" dirty="0"/>
        </a:p>
      </dsp:txBody>
      <dsp:txXfrm>
        <a:off x="2887873" y="2247101"/>
        <a:ext cx="1680251" cy="512271"/>
      </dsp:txXfrm>
    </dsp:sp>
    <dsp:sp modelId="{F5CC58B9-A9D6-914E-856C-C1BD74CF0277}">
      <dsp:nvSpPr>
        <dsp:cNvPr id="0" name=""/>
        <dsp:cNvSpPr/>
      </dsp:nvSpPr>
      <dsp:spPr>
        <a:xfrm>
          <a:off x="5779249" y="1286591"/>
          <a:ext cx="223653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Crude oil</a:t>
          </a:r>
          <a:endParaRPr lang="en-US" sz="1400" b="1" kern="1200" dirty="0"/>
        </a:p>
      </dsp:txBody>
      <dsp:txXfrm>
        <a:off x="5779249" y="1286591"/>
        <a:ext cx="2236531" cy="512271"/>
      </dsp:txXfrm>
    </dsp:sp>
    <dsp:sp modelId="{F5DE9577-D40F-0141-BB77-1161D474114B}">
      <dsp:nvSpPr>
        <dsp:cNvPr id="0" name=""/>
        <dsp:cNvSpPr/>
      </dsp:nvSpPr>
      <dsp:spPr>
        <a:xfrm>
          <a:off x="5779249" y="1926931"/>
          <a:ext cx="223653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Petroleum</a:t>
          </a:r>
          <a:endParaRPr lang="en-US" sz="1400" b="1" kern="1200" dirty="0"/>
        </a:p>
      </dsp:txBody>
      <dsp:txXfrm>
        <a:off x="5779249" y="1926931"/>
        <a:ext cx="2236531" cy="512271"/>
      </dsp:txXfrm>
    </dsp:sp>
    <dsp:sp modelId="{20533FF6-AF5F-0547-A34D-BE88585C03A6}">
      <dsp:nvSpPr>
        <dsp:cNvPr id="0" name=""/>
        <dsp:cNvSpPr/>
      </dsp:nvSpPr>
      <dsp:spPr>
        <a:xfrm>
          <a:off x="5779249" y="2567270"/>
          <a:ext cx="223653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Elektronik</a:t>
          </a:r>
          <a:endParaRPr lang="en-US" sz="1400" b="1" kern="1200" dirty="0"/>
        </a:p>
      </dsp:txBody>
      <dsp:txXfrm>
        <a:off x="5779249" y="2567270"/>
        <a:ext cx="2236531" cy="512271"/>
      </dsp:txXfrm>
    </dsp:sp>
    <dsp:sp modelId="{46384C83-3AF5-864F-AAAF-F3F9A42C3B9F}">
      <dsp:nvSpPr>
        <dsp:cNvPr id="0" name=""/>
        <dsp:cNvSpPr/>
      </dsp:nvSpPr>
      <dsp:spPr>
        <a:xfrm>
          <a:off x="5779249" y="3207610"/>
          <a:ext cx="223653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Cellular</a:t>
          </a:r>
          <a:endParaRPr lang="en-US" sz="1400" b="1" kern="1200" dirty="0"/>
        </a:p>
      </dsp:txBody>
      <dsp:txXfrm>
        <a:off x="5779249" y="3207610"/>
        <a:ext cx="2236531" cy="512271"/>
      </dsp:txXfrm>
    </dsp:sp>
    <dsp:sp modelId="{A5E8C7A7-F1A6-6042-AB89-B8E35B366235}">
      <dsp:nvSpPr>
        <dsp:cNvPr id="0" name=""/>
        <dsp:cNvSpPr/>
      </dsp:nvSpPr>
      <dsp:spPr>
        <a:xfrm>
          <a:off x="2887873" y="2887440"/>
          <a:ext cx="1680251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Impor</a:t>
          </a:r>
          <a:r>
            <a:rPr lang="en-US" sz="1600" b="1" kern="1200" dirty="0" smtClean="0"/>
            <a:t> : </a:t>
          </a:r>
          <a:r>
            <a:rPr lang="en-US" sz="1600" b="1" kern="1200" dirty="0" err="1" smtClean="0"/>
            <a:t>Emas</a:t>
          </a:r>
          <a:endParaRPr lang="en-US" sz="1600" b="1" kern="1200" dirty="0"/>
        </a:p>
      </dsp:txBody>
      <dsp:txXfrm>
        <a:off x="2887873" y="2887440"/>
        <a:ext cx="1680251" cy="512271"/>
      </dsp:txXfrm>
    </dsp:sp>
    <dsp:sp modelId="{3F884A30-8E24-F243-95C1-C33B4E17A9E5}">
      <dsp:nvSpPr>
        <dsp:cNvPr id="0" name=""/>
        <dsp:cNvSpPr/>
      </dsp:nvSpPr>
      <dsp:spPr>
        <a:xfrm>
          <a:off x="2887873" y="3847950"/>
          <a:ext cx="3031895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Ekspor</a:t>
          </a:r>
          <a:r>
            <a:rPr lang="en-US" sz="1600" b="1" kern="1200" dirty="0" smtClean="0"/>
            <a:t>: data processing machine</a:t>
          </a:r>
          <a:endParaRPr lang="en-US" sz="1600" b="1" kern="1200" dirty="0"/>
        </a:p>
      </dsp:txBody>
      <dsp:txXfrm>
        <a:off x="2887873" y="3847950"/>
        <a:ext cx="3031895" cy="512271"/>
      </dsp:txXfrm>
    </dsp:sp>
    <dsp:sp modelId="{21F8A1DC-9A83-7444-82E7-675DBE4E0E6B}">
      <dsp:nvSpPr>
        <dsp:cNvPr id="0" name=""/>
        <dsp:cNvSpPr/>
      </dsp:nvSpPr>
      <dsp:spPr>
        <a:xfrm>
          <a:off x="2887873" y="4488289"/>
          <a:ext cx="4868662" cy="5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Ekspor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Produk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pertaian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mulai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meningkat</a:t>
          </a:r>
          <a:endParaRPr lang="en-US" sz="1600" b="1" kern="1200" dirty="0"/>
        </a:p>
      </dsp:txBody>
      <dsp:txXfrm>
        <a:off x="2887873" y="4488289"/>
        <a:ext cx="4868662" cy="51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E1CE8-048F-194A-8348-C10407EE3FEF}">
      <dsp:nvSpPr>
        <dsp:cNvPr id="0" name=""/>
        <dsp:cNvSpPr/>
      </dsp:nvSpPr>
      <dsp:spPr>
        <a:xfrm>
          <a:off x="3456001" y="2158187"/>
          <a:ext cx="1883923" cy="1981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Konsumen</a:t>
          </a:r>
          <a:r>
            <a:rPr lang="en-US" sz="2000" kern="1200" dirty="0" smtClean="0"/>
            <a:t> ASIAN</a:t>
          </a:r>
          <a:endParaRPr lang="en-US" sz="2000" kern="1200" dirty="0"/>
        </a:p>
      </dsp:txBody>
      <dsp:txXfrm>
        <a:off x="3731895" y="2448352"/>
        <a:ext cx="1332135" cy="1401042"/>
      </dsp:txXfrm>
    </dsp:sp>
    <dsp:sp modelId="{E14B03BA-DC15-144D-B7FE-CD45B8541551}">
      <dsp:nvSpPr>
        <dsp:cNvPr id="0" name=""/>
        <dsp:cNvSpPr/>
      </dsp:nvSpPr>
      <dsp:spPr>
        <a:xfrm rot="16200000">
          <a:off x="4179415" y="1921458"/>
          <a:ext cx="437095" cy="36364"/>
        </a:xfrm>
        <a:custGeom>
          <a:avLst/>
          <a:gdLst/>
          <a:ahLst/>
          <a:cxnLst/>
          <a:rect l="0" t="0" r="0" b="0"/>
          <a:pathLst>
            <a:path>
              <a:moveTo>
                <a:pt x="0" y="18182"/>
              </a:moveTo>
              <a:lnTo>
                <a:pt x="437095" y="181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87036" y="1928712"/>
        <a:ext cx="21854" cy="21854"/>
      </dsp:txXfrm>
    </dsp:sp>
    <dsp:sp modelId="{4A59FC6C-8BE7-684F-A07F-1AE3159BCA4D}">
      <dsp:nvSpPr>
        <dsp:cNvPr id="0" name=""/>
        <dsp:cNvSpPr/>
      </dsp:nvSpPr>
      <dsp:spPr>
        <a:xfrm>
          <a:off x="3508178" y="-58477"/>
          <a:ext cx="1779569" cy="1779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Sangat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sadar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merek</a:t>
          </a:r>
          <a:endParaRPr lang="en-US" sz="1800" kern="1200" dirty="0"/>
        </a:p>
      </dsp:txBody>
      <dsp:txXfrm>
        <a:off x="3768790" y="202135"/>
        <a:ext cx="1258345" cy="1258345"/>
      </dsp:txXfrm>
    </dsp:sp>
    <dsp:sp modelId="{A4ABD9C5-3C0B-DC48-98E0-8FFB36565CA0}">
      <dsp:nvSpPr>
        <dsp:cNvPr id="0" name=""/>
        <dsp:cNvSpPr/>
      </dsp:nvSpPr>
      <dsp:spPr>
        <a:xfrm rot="19814094">
          <a:off x="5145376" y="2355960"/>
          <a:ext cx="1214514" cy="36364"/>
        </a:xfrm>
        <a:custGeom>
          <a:avLst/>
          <a:gdLst/>
          <a:ahLst/>
          <a:cxnLst/>
          <a:rect l="0" t="0" r="0" b="0"/>
          <a:pathLst>
            <a:path>
              <a:moveTo>
                <a:pt x="0" y="18182"/>
              </a:moveTo>
              <a:lnTo>
                <a:pt x="1214514" y="181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722271" y="2343779"/>
        <a:ext cx="60725" cy="60725"/>
      </dsp:txXfrm>
    </dsp:sp>
    <dsp:sp modelId="{82DA2AE9-E23E-974B-8661-5A4017E4C9CB}">
      <dsp:nvSpPr>
        <dsp:cNvPr id="0" name=""/>
        <dsp:cNvSpPr/>
      </dsp:nvSpPr>
      <dsp:spPr>
        <a:xfrm>
          <a:off x="6129731" y="574839"/>
          <a:ext cx="2084943" cy="19749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Bersedia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membayar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lebih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disainer</a:t>
          </a:r>
          <a:r>
            <a:rPr lang="en-US" sz="1600" kern="1200" dirty="0" smtClean="0"/>
            <a:t> (china, </a:t>
          </a:r>
          <a:r>
            <a:rPr lang="en-US" sz="1600" kern="1200" dirty="0" err="1" smtClean="0"/>
            <a:t>india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vietnam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6435064" y="864058"/>
        <a:ext cx="1474277" cy="1396474"/>
      </dsp:txXfrm>
    </dsp:sp>
    <dsp:sp modelId="{3B6455C3-95DF-3D4C-9947-4F557BCF168E}">
      <dsp:nvSpPr>
        <dsp:cNvPr id="0" name=""/>
        <dsp:cNvSpPr/>
      </dsp:nvSpPr>
      <dsp:spPr>
        <a:xfrm rot="1462248">
          <a:off x="5206174" y="3786155"/>
          <a:ext cx="1277419" cy="36364"/>
        </a:xfrm>
        <a:custGeom>
          <a:avLst/>
          <a:gdLst/>
          <a:ahLst/>
          <a:cxnLst/>
          <a:rect l="0" t="0" r="0" b="0"/>
          <a:pathLst>
            <a:path>
              <a:moveTo>
                <a:pt x="0" y="18182"/>
              </a:moveTo>
              <a:lnTo>
                <a:pt x="1277419" y="181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812948" y="3772401"/>
        <a:ext cx="63870" cy="63870"/>
      </dsp:txXfrm>
    </dsp:sp>
    <dsp:sp modelId="{F29EBE91-8BBF-0047-B590-B4E8136477B6}">
      <dsp:nvSpPr>
        <dsp:cNvPr id="0" name=""/>
        <dsp:cNvSpPr/>
      </dsp:nvSpPr>
      <dsp:spPr>
        <a:xfrm>
          <a:off x="6322518" y="3352823"/>
          <a:ext cx="2388306" cy="24176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Pembeli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impulsif</a:t>
          </a:r>
          <a:r>
            <a:rPr lang="en-US" sz="2000" kern="1200" dirty="0" smtClean="0"/>
            <a:t> (China, India, Indonesia)</a:t>
          </a:r>
          <a:endParaRPr lang="en-US" sz="2000" kern="1200" dirty="0"/>
        </a:p>
      </dsp:txBody>
      <dsp:txXfrm>
        <a:off x="6672277" y="3706885"/>
        <a:ext cx="1688788" cy="1709563"/>
      </dsp:txXfrm>
    </dsp:sp>
    <dsp:sp modelId="{6DEBEFD0-C203-704E-BD15-765BE6E0D5AF}">
      <dsp:nvSpPr>
        <dsp:cNvPr id="0" name=""/>
        <dsp:cNvSpPr/>
      </dsp:nvSpPr>
      <dsp:spPr>
        <a:xfrm rot="5400000">
          <a:off x="4264279" y="4255063"/>
          <a:ext cx="267369" cy="36364"/>
        </a:xfrm>
        <a:custGeom>
          <a:avLst/>
          <a:gdLst/>
          <a:ahLst/>
          <a:cxnLst/>
          <a:rect l="0" t="0" r="0" b="0"/>
          <a:pathLst>
            <a:path>
              <a:moveTo>
                <a:pt x="0" y="18182"/>
              </a:moveTo>
              <a:lnTo>
                <a:pt x="267369" y="181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91279" y="4266561"/>
        <a:ext cx="13368" cy="13368"/>
      </dsp:txXfrm>
    </dsp:sp>
    <dsp:sp modelId="{A87F3DB9-1F0E-4449-8FB9-2FC1CDF7F6D1}">
      <dsp:nvSpPr>
        <dsp:cNvPr id="0" name=""/>
        <dsp:cNvSpPr/>
      </dsp:nvSpPr>
      <dsp:spPr>
        <a:xfrm>
          <a:off x="3299693" y="4406929"/>
          <a:ext cx="2196540" cy="21190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Untuk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baju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sepatu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disain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lebih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diutamakan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daripada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harga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brand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21369" y="4717253"/>
        <a:ext cx="1553188" cy="1498374"/>
      </dsp:txXfrm>
    </dsp:sp>
    <dsp:sp modelId="{B452A5DB-DAB8-114B-9745-7D99FA68A2FD}">
      <dsp:nvSpPr>
        <dsp:cNvPr id="0" name=""/>
        <dsp:cNvSpPr/>
      </dsp:nvSpPr>
      <dsp:spPr>
        <a:xfrm rot="9261846">
          <a:off x="2483618" y="3782521"/>
          <a:ext cx="1112115" cy="36364"/>
        </a:xfrm>
        <a:custGeom>
          <a:avLst/>
          <a:gdLst/>
          <a:ahLst/>
          <a:cxnLst/>
          <a:rect l="0" t="0" r="0" b="0"/>
          <a:pathLst>
            <a:path>
              <a:moveTo>
                <a:pt x="0" y="18182"/>
              </a:moveTo>
              <a:lnTo>
                <a:pt x="1112115" y="181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011873" y="3772900"/>
        <a:ext cx="55605" cy="55605"/>
      </dsp:txXfrm>
    </dsp:sp>
    <dsp:sp modelId="{BF16A596-AB41-EA47-B827-4A9BFB8AED50}">
      <dsp:nvSpPr>
        <dsp:cNvPr id="0" name=""/>
        <dsp:cNvSpPr/>
      </dsp:nvSpPr>
      <dsp:spPr>
        <a:xfrm>
          <a:off x="300537" y="3414996"/>
          <a:ext cx="2362627" cy="22665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Konsumen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Philipina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vietnam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suka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hadiah</a:t>
          </a:r>
          <a:r>
            <a:rPr lang="en-US" sz="1800" kern="1200" dirty="0" smtClean="0"/>
            <a:t> gratis</a:t>
          </a:r>
          <a:endParaRPr lang="en-US" sz="1800" kern="1200" dirty="0"/>
        </a:p>
      </dsp:txBody>
      <dsp:txXfrm>
        <a:off x="646536" y="3746930"/>
        <a:ext cx="1670629" cy="1602716"/>
      </dsp:txXfrm>
    </dsp:sp>
    <dsp:sp modelId="{787A11C5-25CD-5942-898D-F3042CDC7C21}">
      <dsp:nvSpPr>
        <dsp:cNvPr id="0" name=""/>
        <dsp:cNvSpPr/>
      </dsp:nvSpPr>
      <dsp:spPr>
        <a:xfrm rot="12672702">
          <a:off x="1992748" y="2192318"/>
          <a:ext cx="1712980" cy="36364"/>
        </a:xfrm>
        <a:custGeom>
          <a:avLst/>
          <a:gdLst/>
          <a:ahLst/>
          <a:cxnLst/>
          <a:rect l="0" t="0" r="0" b="0"/>
          <a:pathLst>
            <a:path>
              <a:moveTo>
                <a:pt x="0" y="18182"/>
              </a:moveTo>
              <a:lnTo>
                <a:pt x="1712980" y="181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806414" y="2167676"/>
        <a:ext cx="85649" cy="85649"/>
      </dsp:txXfrm>
    </dsp:sp>
    <dsp:sp modelId="{2AD77CD8-C637-8846-AE37-3CFB8A7B96EB}">
      <dsp:nvSpPr>
        <dsp:cNvPr id="0" name=""/>
        <dsp:cNvSpPr/>
      </dsp:nvSpPr>
      <dsp:spPr>
        <a:xfrm>
          <a:off x="195122" y="170186"/>
          <a:ext cx="2065439" cy="21158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Mulai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memiliki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kesadaran</a:t>
          </a:r>
          <a:r>
            <a:rPr lang="en-US" sz="1800" kern="1200" dirty="0" smtClean="0"/>
            <a:t> go green </a:t>
          </a:r>
          <a:r>
            <a:rPr lang="en-US" sz="1800" kern="1200" dirty="0" err="1" smtClean="0"/>
            <a:t>terutama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Philipina</a:t>
          </a:r>
          <a:endParaRPr lang="en-US" sz="1800" kern="1200" dirty="0"/>
        </a:p>
      </dsp:txBody>
      <dsp:txXfrm>
        <a:off x="497599" y="480041"/>
        <a:ext cx="1460485" cy="1496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2A68B-AFBE-504C-9CA2-0DCBAD3C0315}">
      <dsp:nvSpPr>
        <dsp:cNvPr id="0" name=""/>
        <dsp:cNvSpPr/>
      </dsp:nvSpPr>
      <dsp:spPr>
        <a:xfrm>
          <a:off x="1681552" y="0"/>
          <a:ext cx="3602790" cy="360279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809160-BF76-5040-B8E0-9E470164CBDC}">
      <dsp:nvSpPr>
        <dsp:cNvPr id="0" name=""/>
        <dsp:cNvSpPr/>
      </dsp:nvSpPr>
      <dsp:spPr>
        <a:xfrm>
          <a:off x="690754" y="281839"/>
          <a:ext cx="2415880" cy="18079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INDUSTRI UNGGULAN	</a:t>
          </a:r>
          <a:endParaRPr lang="en-US" sz="12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MINUMAN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PENGOLAHAN TEMBAKAU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TEKSTIL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PAKAIAN JADI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KAYU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PERCETAKAN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FURNITURE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PENGOLAHAN LAINNYA</a:t>
          </a:r>
          <a:endParaRPr lang="en-US" sz="1050" kern="1200" dirty="0"/>
        </a:p>
      </dsp:txBody>
      <dsp:txXfrm>
        <a:off x="779012" y="370097"/>
        <a:ext cx="2239364" cy="1631453"/>
      </dsp:txXfrm>
    </dsp:sp>
    <dsp:sp modelId="{9E29D4F6-BB55-644E-B496-D255A3D9B890}">
      <dsp:nvSpPr>
        <dsp:cNvPr id="0" name=""/>
        <dsp:cNvSpPr/>
      </dsp:nvSpPr>
      <dsp:spPr>
        <a:xfrm>
          <a:off x="3577519" y="291667"/>
          <a:ext cx="3040709" cy="1795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INDUSTRI ANDALAN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KULIT DAN ALAS KAKI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FARMASI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BARANG GAKIAN BUKAN LOGAM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BARANG LOGAM BUKAN MESIN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KIOMPUTER ELEKTRONIK DAN OPTIK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KENDARAAN BERMOTOR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ALAT ANGKUT LAINNYA</a:t>
          </a:r>
          <a:endParaRPr lang="en-US" sz="1100" kern="1200" dirty="0"/>
        </a:p>
      </dsp:txBody>
      <dsp:txXfrm>
        <a:off x="3665149" y="379297"/>
        <a:ext cx="2865449" cy="1619852"/>
      </dsp:txXfrm>
    </dsp:sp>
    <dsp:sp modelId="{AEEB461B-7585-1F4E-B318-E6243A89D2D7}">
      <dsp:nvSpPr>
        <dsp:cNvPr id="0" name=""/>
        <dsp:cNvSpPr/>
      </dsp:nvSpPr>
      <dsp:spPr>
        <a:xfrm>
          <a:off x="495489" y="2139250"/>
          <a:ext cx="3042605" cy="14050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INDUSTRI TERBELAKANG</a:t>
          </a:r>
          <a:endParaRPr lang="en-US" sz="12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MAKANAN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KERTAS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BATUBARA DAN MINYAK BUMI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BAHAN KIMIA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KARET DAN PLASTIK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LOGAM DASAR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PERALATAN LISTRIK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MESIN DAN PERLENGKAPAN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JASA REPARASI DAN PEMASANGAN </a:t>
          </a:r>
          <a:r>
            <a:rPr lang="en-US" sz="1100" kern="1200" dirty="0" smtClean="0"/>
            <a:t>MESIN</a:t>
          </a:r>
          <a:endParaRPr lang="en-US" sz="1050" kern="1200" dirty="0"/>
        </a:p>
      </dsp:txBody>
      <dsp:txXfrm>
        <a:off x="564080" y="2207841"/>
        <a:ext cx="2905423" cy="1267906"/>
      </dsp:txXfrm>
    </dsp:sp>
    <dsp:sp modelId="{882FECAE-4DB7-1645-A881-44841816B52F}">
      <dsp:nvSpPr>
        <dsp:cNvPr id="0" name=""/>
        <dsp:cNvSpPr/>
      </dsp:nvSpPr>
      <dsp:spPr>
        <a:xfrm>
          <a:off x="3795820" y="2707791"/>
          <a:ext cx="1725335" cy="560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INDUSTRI PROSPETIF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3823195" y="2735166"/>
        <a:ext cx="1670585" cy="50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4D643-BDA6-FE4C-B79F-B283847A6C03}">
      <dsp:nvSpPr>
        <dsp:cNvPr id="0" name=""/>
        <dsp:cNvSpPr/>
      </dsp:nvSpPr>
      <dsp:spPr>
        <a:xfrm>
          <a:off x="581724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E66BC-F63C-9540-B9D7-A0D5F60C6EDB}">
      <dsp:nvSpPr>
        <dsp:cNvPr id="0" name=""/>
        <dsp:cNvSpPr/>
      </dsp:nvSpPr>
      <dsp:spPr>
        <a:xfrm>
          <a:off x="2613724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Tingkatkan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kekuatan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lokal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memproteksi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pasar</a:t>
          </a:r>
          <a:endParaRPr lang="en-US" sz="1700" kern="1200" dirty="0"/>
        </a:p>
      </dsp:txBody>
      <dsp:txXfrm>
        <a:off x="2660686" y="455544"/>
        <a:ext cx="2547676" cy="868101"/>
      </dsp:txXfrm>
    </dsp:sp>
    <dsp:sp modelId="{9F6AB74B-E8AE-674A-8517-D06D044B5F27}">
      <dsp:nvSpPr>
        <dsp:cNvPr id="0" name=""/>
        <dsp:cNvSpPr/>
      </dsp:nvSpPr>
      <dsp:spPr>
        <a:xfrm>
          <a:off x="2613724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Maksimalkan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efisiensi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lingkungan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bisnis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baru</a:t>
          </a:r>
          <a:endParaRPr lang="en-US" sz="1700" kern="1200" dirty="0"/>
        </a:p>
      </dsp:txBody>
      <dsp:txXfrm>
        <a:off x="2660686" y="1537822"/>
        <a:ext cx="2547676" cy="868101"/>
      </dsp:txXfrm>
    </dsp:sp>
    <dsp:sp modelId="{D9CB090C-017F-494F-8FB8-9C6A4FDB290F}">
      <dsp:nvSpPr>
        <dsp:cNvPr id="0" name=""/>
        <dsp:cNvSpPr/>
      </dsp:nvSpPr>
      <dsp:spPr>
        <a:xfrm>
          <a:off x="2613724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Ambil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peluang</a:t>
          </a:r>
          <a:r>
            <a:rPr lang="en-US" sz="1700" kern="1200" dirty="0" smtClean="0"/>
            <a:t> MEA </a:t>
          </a: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masuk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pasar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baru</a:t>
          </a:r>
          <a:endParaRPr lang="en-US" sz="1700" kern="1200" dirty="0"/>
        </a:p>
      </dsp:txBody>
      <dsp:txXfrm>
        <a:off x="2660686" y="2620101"/>
        <a:ext cx="2547676" cy="86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442B7-6249-F246-BE0A-BFF26EA6FA78}">
      <dsp:nvSpPr>
        <dsp:cNvPr id="0" name=""/>
        <dsp:cNvSpPr/>
      </dsp:nvSpPr>
      <dsp:spPr>
        <a:xfrm>
          <a:off x="-5433435" y="-831973"/>
          <a:ext cx="6469605" cy="6469605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66E8F-86BB-3247-975A-50E12B58733D}">
      <dsp:nvSpPr>
        <dsp:cNvPr id="0" name=""/>
        <dsp:cNvSpPr/>
      </dsp:nvSpPr>
      <dsp:spPr>
        <a:xfrm>
          <a:off x="453072" y="300257"/>
          <a:ext cx="4671321" cy="6008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9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Naiknya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kompetisi</a:t>
          </a:r>
          <a:endParaRPr lang="en-US" sz="1400" kern="1200" dirty="0"/>
        </a:p>
      </dsp:txBody>
      <dsp:txXfrm>
        <a:off x="453072" y="300257"/>
        <a:ext cx="4671321" cy="600899"/>
      </dsp:txXfrm>
    </dsp:sp>
    <dsp:sp modelId="{03F161CA-5DBD-F04F-BA30-3E5AF63A55DB}">
      <dsp:nvSpPr>
        <dsp:cNvPr id="0" name=""/>
        <dsp:cNvSpPr/>
      </dsp:nvSpPr>
      <dsp:spPr>
        <a:xfrm>
          <a:off x="77509" y="225145"/>
          <a:ext cx="751124" cy="751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13497-17C0-7748-9294-EEBB58CD09F5}">
      <dsp:nvSpPr>
        <dsp:cNvPr id="0" name=""/>
        <dsp:cNvSpPr/>
      </dsp:nvSpPr>
      <dsp:spPr>
        <a:xfrm>
          <a:off x="883659" y="1201318"/>
          <a:ext cx="4240734" cy="6008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9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Turunnya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biaya</a:t>
          </a:r>
          <a:r>
            <a:rPr lang="en-US" sz="1400" kern="1200" dirty="0" smtClean="0"/>
            <a:t> supply chain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biaya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penjualan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mengubah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perilaku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bisnia</a:t>
          </a:r>
          <a:endParaRPr lang="en-US" sz="1400" kern="1200" dirty="0"/>
        </a:p>
      </dsp:txBody>
      <dsp:txXfrm>
        <a:off x="883659" y="1201318"/>
        <a:ext cx="4240734" cy="600899"/>
      </dsp:txXfrm>
    </dsp:sp>
    <dsp:sp modelId="{1AC40F6F-C40C-E849-969A-D5AB90BE174E}">
      <dsp:nvSpPr>
        <dsp:cNvPr id="0" name=""/>
        <dsp:cNvSpPr/>
      </dsp:nvSpPr>
      <dsp:spPr>
        <a:xfrm>
          <a:off x="508096" y="1126206"/>
          <a:ext cx="751124" cy="751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093DB-DB34-ED4E-89D8-FEB84E412A0E}">
      <dsp:nvSpPr>
        <dsp:cNvPr id="0" name=""/>
        <dsp:cNvSpPr/>
      </dsp:nvSpPr>
      <dsp:spPr>
        <a:xfrm>
          <a:off x="1015814" y="2102379"/>
          <a:ext cx="4108579" cy="600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9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Perubahan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peraturan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regulasi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cepat</a:t>
          </a:r>
          <a:r>
            <a:rPr lang="en-US" sz="1400" kern="1200" dirty="0" smtClean="0"/>
            <a:t> </a:t>
          </a:r>
          <a:r>
            <a:rPr lang="en-US" sz="1400" kern="1200" dirty="0" smtClean="0">
              <a:sym typeface="Wingdings"/>
            </a:rPr>
            <a:t> </a:t>
          </a:r>
          <a:r>
            <a:rPr lang="en-US" sz="1400" kern="1200" dirty="0" err="1" smtClean="0">
              <a:sym typeface="Wingdings"/>
            </a:rPr>
            <a:t>perusahaan</a:t>
          </a:r>
          <a:r>
            <a:rPr lang="en-US" sz="1400" kern="1200" dirty="0" smtClean="0">
              <a:sym typeface="Wingdings"/>
            </a:rPr>
            <a:t> </a:t>
          </a:r>
          <a:r>
            <a:rPr lang="en-US" sz="1400" kern="1200" dirty="0" err="1" smtClean="0">
              <a:sym typeface="Wingdings"/>
            </a:rPr>
            <a:t>harus</a:t>
          </a:r>
          <a:r>
            <a:rPr lang="en-US" sz="1400" kern="1200" dirty="0" smtClean="0">
              <a:sym typeface="Wingdings"/>
            </a:rPr>
            <a:t> </a:t>
          </a:r>
          <a:r>
            <a:rPr lang="en-US" sz="1400" kern="1200" dirty="0" err="1" smtClean="0">
              <a:sym typeface="Wingdings"/>
            </a:rPr>
            <a:t>fleksibel</a:t>
          </a:r>
          <a:endParaRPr lang="en-US" sz="1400" kern="1200" dirty="0"/>
        </a:p>
      </dsp:txBody>
      <dsp:txXfrm>
        <a:off x="1015814" y="2102379"/>
        <a:ext cx="4108579" cy="600899"/>
      </dsp:txXfrm>
    </dsp:sp>
    <dsp:sp modelId="{BBED3246-FCD2-5D49-B778-7D841D859CA9}">
      <dsp:nvSpPr>
        <dsp:cNvPr id="0" name=""/>
        <dsp:cNvSpPr/>
      </dsp:nvSpPr>
      <dsp:spPr>
        <a:xfrm>
          <a:off x="640252" y="2027267"/>
          <a:ext cx="751124" cy="751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EE62D-0673-1643-9AB8-F0920A31A0C2}">
      <dsp:nvSpPr>
        <dsp:cNvPr id="0" name=""/>
        <dsp:cNvSpPr/>
      </dsp:nvSpPr>
      <dsp:spPr>
        <a:xfrm>
          <a:off x="883659" y="3003440"/>
          <a:ext cx="4240734" cy="600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9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FDI, merger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akuisisi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mengubah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perilaku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bisnis</a:t>
          </a:r>
          <a:endParaRPr lang="en-US" sz="1400" kern="1200" dirty="0"/>
        </a:p>
      </dsp:txBody>
      <dsp:txXfrm>
        <a:off x="883659" y="3003440"/>
        <a:ext cx="4240734" cy="600899"/>
      </dsp:txXfrm>
    </dsp:sp>
    <dsp:sp modelId="{77A9EB54-344E-B846-A11E-E2FE553C2E62}">
      <dsp:nvSpPr>
        <dsp:cNvPr id="0" name=""/>
        <dsp:cNvSpPr/>
      </dsp:nvSpPr>
      <dsp:spPr>
        <a:xfrm>
          <a:off x="508096" y="2928328"/>
          <a:ext cx="751124" cy="751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F9F27-4E09-D442-8B32-9841B389FD66}">
      <dsp:nvSpPr>
        <dsp:cNvPr id="0" name=""/>
        <dsp:cNvSpPr/>
      </dsp:nvSpPr>
      <dsp:spPr>
        <a:xfrm>
          <a:off x="453072" y="3904501"/>
          <a:ext cx="4671321" cy="6008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9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Partnership, network </a:t>
          </a:r>
          <a:r>
            <a:rPr lang="en-US" sz="1400" kern="1200" dirty="0" err="1" smtClean="0"/>
            <a:t>menjadi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sangat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penting</a:t>
          </a:r>
          <a:endParaRPr lang="en-US" sz="1400" kern="1200" dirty="0"/>
        </a:p>
      </dsp:txBody>
      <dsp:txXfrm>
        <a:off x="453072" y="3904501"/>
        <a:ext cx="4671321" cy="600899"/>
      </dsp:txXfrm>
    </dsp:sp>
    <dsp:sp modelId="{3AC46DFD-EF1C-0B48-9042-D52D315BE3C0}">
      <dsp:nvSpPr>
        <dsp:cNvPr id="0" name=""/>
        <dsp:cNvSpPr/>
      </dsp:nvSpPr>
      <dsp:spPr>
        <a:xfrm>
          <a:off x="77509" y="3829389"/>
          <a:ext cx="751124" cy="751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7D373-0FF9-2744-8E5D-1D2461A94F01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D8817-1B81-354D-9E29-FA0404C51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4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A4BA7-2588-6243-9DB3-1CD78BDD45C0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2484B-F765-6B42-AF37-516CBC6B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4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Market and Production Base: the region as a whole must become a single market and production base to produce and commercialize goods and services anywhere in ASEAN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 Economic Region: the region must emphasize on the competitiveness of its production and capacity for export, as well as the free competition inside of its frontiers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Equitable Economic Development: to receive the benefits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AEC, the people and businesses of ASEAN must be engaged into the integration process of the AEC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ASEAN’s integration into the globalized economy: ASEAN must not be isolated but an integrated part of the global economy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484B-F765-6B42-AF37-516CBC6B3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22EC70-0CF9-4E4C-A4CE-2F088490CE6F}" type="slidenum">
              <a:rPr lang="en-GB"/>
              <a:pPr/>
              <a:t>5</a:t>
            </a:fld>
            <a:endParaRPr lang="en-GB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08" y="4343440"/>
            <a:ext cx="5485785" cy="411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prospektif</a:t>
            </a:r>
            <a:r>
              <a:rPr lang="en-US" dirty="0" smtClean="0"/>
              <a:t> di ASEAN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Indonesia, </a:t>
            </a:r>
            <a:r>
              <a:rPr lang="en-US" baseline="0" dirty="0" err="1" smtClean="0"/>
              <a:t>Philipina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Thailand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484B-F765-6B42-AF37-516CBC6B39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484B-F765-6B42-AF37-516CBC6B39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2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561C640-1C8E-654A-99D7-E52347C7B930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F2CD-FEF5-8240-908F-835535D1A1B5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B09-A469-F644-85AD-208406402833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A69D-70CA-5A45-B13D-3D4BDD21F331}" type="datetime1">
              <a:rPr lang="en-ID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3623-DE53-4743-915C-B773133D3F95}" type="datetime1">
              <a:rPr lang="en-ID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F543-5493-D642-ABEB-716EF93AFFFE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569A8807-1BD0-C544-8B05-C58E5E1D7B2D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E954-1B02-C14D-B8C3-E747A67AD8B7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135-6BAA-F342-A6C6-445FBBCE48DA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3290-CA08-CF49-A309-AFFF74D498A4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0B66-9311-8C4B-ABF6-850E56F72992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B44BDFA-B142-EC41-B472-BB761F71FFB5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1EF1BDD1-50AA-374F-87A3-92DE1F6CE36E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A48FC5E6-868F-524A-B990-82C4FF8457E8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57F67EC2-6095-B744-A4F9-5D82D1CE30F3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20AB-2F99-2B46-BCD7-3905BF451E52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8A4D-BDF8-D544-8676-3DDC4B3AA1A4}" type="datetime1">
              <a:rPr lang="en-ID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0514-C58B-A94B-86F1-A076C5A5C8C5}" type="datetime1">
              <a:rPr lang="en-ID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093CE29-E679-DF47-BD24-C633FD01B024}" type="datetime1">
              <a:rPr lang="en-ID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40CDA8A2-249E-A143-8B4C-CA89316DDB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229895"/>
            <a:ext cx="5458968" cy="261066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Daya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Saing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Produk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Unggulan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Ja</a:t>
            </a:r>
            <a:r>
              <a:rPr lang="pl-PL" sz="3600" dirty="0" err="1" smtClean="0">
                <a:solidFill>
                  <a:schemeClr val="bg1"/>
                </a:solidFill>
              </a:rPr>
              <a:t>wa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</a:rPr>
              <a:t>Tengah</a:t>
            </a:r>
            <a:r>
              <a:rPr lang="en-US" sz="3600" dirty="0" smtClean="0">
                <a:solidFill>
                  <a:schemeClr val="bg1"/>
                </a:solidFill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</a:rPr>
              <a:t>Pasar</a:t>
            </a:r>
            <a:r>
              <a:rPr lang="en-US" sz="3600" dirty="0" smtClean="0">
                <a:solidFill>
                  <a:schemeClr val="bg1"/>
                </a:solidFill>
              </a:rPr>
              <a:t> MEA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421" y="4531895"/>
            <a:ext cx="7736947" cy="1978525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Angelina Ika Rahutami</a:t>
            </a:r>
          </a:p>
          <a:p>
            <a:pPr algn="ctr"/>
            <a:r>
              <a:rPr lang="en-US" sz="1800" dirty="0" err="1" smtClean="0"/>
              <a:t>Fakultas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, </a:t>
            </a:r>
            <a:r>
              <a:rPr lang="en-US" sz="1800" dirty="0" err="1" smtClean="0"/>
              <a:t>Uni</a:t>
            </a:r>
            <a:r>
              <a:rPr lang="es-ES_tradnl" sz="1800" dirty="0" err="1" smtClean="0"/>
              <a:t>versitas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Katolik</a:t>
            </a:r>
            <a:r>
              <a:rPr lang="en-US" sz="1800" dirty="0" smtClean="0"/>
              <a:t> </a:t>
            </a:r>
            <a:r>
              <a:rPr lang="en-US" sz="1800" dirty="0" err="1" smtClean="0"/>
              <a:t>Soegijapranata</a:t>
            </a:r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en-US" sz="1800" dirty="0" err="1" smtClean="0"/>
              <a:t>Disampaikan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Seminar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Riset</a:t>
            </a:r>
            <a:r>
              <a:rPr lang="en-US" sz="1800" dirty="0" smtClean="0"/>
              <a:t> Bank Indonesia</a:t>
            </a:r>
          </a:p>
          <a:p>
            <a:pPr algn="ctr"/>
            <a:r>
              <a:rPr lang="en-US" sz="1800" dirty="0" smtClean="0"/>
              <a:t>25 Mei 2016</a:t>
            </a:r>
            <a:endParaRPr lang="en-US" sz="1800" dirty="0"/>
          </a:p>
        </p:txBody>
      </p:sp>
      <p:pic>
        <p:nvPicPr>
          <p:cNvPr id="4" name="Picture 3" descr="logo_uni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" y="260708"/>
            <a:ext cx="2757906" cy="1307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8153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7" y="1072996"/>
            <a:ext cx="8275053" cy="5259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7579" y="5987018"/>
            <a:ext cx="259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Nielsen,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7553895"/>
              </p:ext>
            </p:extLst>
          </p:nvPr>
        </p:nvGraphicFramePr>
        <p:xfrm>
          <a:off x="174812" y="254000"/>
          <a:ext cx="8808767" cy="646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68683" y="6235699"/>
            <a:ext cx="259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Nielsen,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1" y="1791368"/>
            <a:ext cx="4966446" cy="3036126"/>
          </a:xfrm>
        </p:spPr>
        <p:txBody>
          <a:bodyPr/>
          <a:lstStyle/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pl-PL" dirty="0" smtClean="0"/>
              <a:t>Jawa </a:t>
            </a:r>
            <a:r>
              <a:rPr lang="pl-PL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 descr="logo_uni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" y="260708"/>
            <a:ext cx="2757906" cy="1307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618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948906" cy="529389"/>
          </a:xfrm>
        </p:spPr>
        <p:txBody>
          <a:bodyPr/>
          <a:lstStyle/>
          <a:p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en-US" dirty="0" err="1" smtClean="0"/>
              <a:t>Jateng</a:t>
            </a:r>
            <a:r>
              <a:rPr lang="en-US" dirty="0" smtClean="0"/>
              <a:t>(JUTA US$)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1041"/>
              </p:ext>
            </p:extLst>
          </p:nvPr>
        </p:nvGraphicFramePr>
        <p:xfrm>
          <a:off x="568818" y="1029369"/>
          <a:ext cx="6289182" cy="2820738"/>
        </p:xfrm>
        <a:graphic>
          <a:graphicData uri="http://schemas.openxmlformats.org/drawingml/2006/table">
            <a:tbl>
              <a:tblPr/>
              <a:tblGrid>
                <a:gridCol w="1149635"/>
                <a:gridCol w="1859705"/>
                <a:gridCol w="1978049"/>
                <a:gridCol w="1301793"/>
              </a:tblGrid>
              <a:tr h="470123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 </a:t>
                      </a:r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Tengah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0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157 779.10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3 868.59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2.45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203 496.60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4 691.50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2.31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</a:tr>
              <a:tr h="470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190 031.80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4 646.21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2.44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182 551.79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5 326.58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2.92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E59"/>
                    </a:solidFill>
                  </a:tcPr>
                </a:tc>
              </a:tr>
              <a:tr h="470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176 292.46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5 633.67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3.19 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12000" y="2203297"/>
            <a:ext cx="154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BPS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32" y="3897565"/>
            <a:ext cx="5569284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0295" y="6412165"/>
            <a:ext cx="248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KER JATENG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1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5" y="209215"/>
            <a:ext cx="7519737" cy="4076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3789" y="481263"/>
            <a:ext cx="549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PERKEMBANGAN KOMODITAS UTAMA HS 2 DIGIT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5895" y="1294413"/>
            <a:ext cx="380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4" y="4232275"/>
            <a:ext cx="5854387" cy="248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9947" y="4612105"/>
            <a:ext cx="2459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9947" y="6227499"/>
            <a:ext cx="187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KER,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4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en-US" dirty="0" err="1" smtClean="0"/>
              <a:t>Jateng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368550"/>
            <a:ext cx="6654800" cy="398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5576" y="6171684"/>
            <a:ext cx="187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KER,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1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6510959"/>
              </p:ext>
            </p:extLst>
          </p:nvPr>
        </p:nvGraphicFramePr>
        <p:xfrm>
          <a:off x="307473" y="327526"/>
          <a:ext cx="6964947" cy="360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62750"/>
              </p:ext>
            </p:extLst>
          </p:nvPr>
        </p:nvGraphicFramePr>
        <p:xfrm>
          <a:off x="1564105" y="4060190"/>
          <a:ext cx="7198895" cy="2570480"/>
        </p:xfrm>
        <a:graphic>
          <a:graphicData uri="http://schemas.openxmlformats.org/drawingml/2006/table">
            <a:tbl>
              <a:tblPr/>
              <a:tblGrid>
                <a:gridCol w="3390784"/>
                <a:gridCol w="1999693"/>
                <a:gridCol w="180841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JENIS INDUSTRI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Tengah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nasional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Tengah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asean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Minuman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2.19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Pengelolaan Tembakau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Tekstil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12.36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16.73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Pakaian Jadi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14.87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21.23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Kayu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16.27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15.56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Percetakan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7.05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4.46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Furnitur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23.79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23.38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8316" y="142860"/>
            <a:ext cx="37024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DLQ </a:t>
            </a:r>
            <a:r>
              <a:rPr lang="en-US" b="1" dirty="0" err="1" smtClean="0"/>
              <a:t>dan</a:t>
            </a:r>
            <a:r>
              <a:rPr lang="en-US" b="1" dirty="0" smtClean="0"/>
              <a:t> SLQ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3579" y="3596106"/>
            <a:ext cx="21595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Berdasarkan</a:t>
            </a:r>
            <a:r>
              <a:rPr lang="en-US" b="1" dirty="0" smtClean="0"/>
              <a:t> RCA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1912" y="2713789"/>
            <a:ext cx="277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Irmawati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649705"/>
          </a:xfrm>
        </p:spPr>
        <p:txBody>
          <a:bodyPr/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r>
              <a:rPr lang="en-US" dirty="0" smtClean="0"/>
              <a:t> UMKM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45501"/>
              </p:ext>
            </p:extLst>
          </p:nvPr>
        </p:nvGraphicFramePr>
        <p:xfrm>
          <a:off x="457199" y="1243263"/>
          <a:ext cx="6045200" cy="474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636289" y="5969181"/>
            <a:ext cx="195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smtClean="0"/>
              <a:t>BKPMD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3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975643" cy="1143000"/>
          </a:xfrm>
        </p:spPr>
        <p:txBody>
          <a:bodyPr/>
          <a:lstStyle/>
          <a:p>
            <a:r>
              <a:rPr lang="en-US" sz="2800" dirty="0" smtClean="0"/>
              <a:t>PROPORSI EKSPOR UNGGULAN THD TOTAL EKSPOR J</a:t>
            </a:r>
            <a:r>
              <a:rPr lang="pl-PL" sz="2800" dirty="0" err="1" smtClean="0"/>
              <a:t>awa</a:t>
            </a:r>
            <a:r>
              <a:rPr lang="pl-PL" sz="2800" dirty="0" smtClean="0"/>
              <a:t> </a:t>
            </a:r>
            <a:r>
              <a:rPr lang="pl-PL" sz="2800" dirty="0" err="1" smtClean="0"/>
              <a:t>Tengah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ASEAN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22559"/>
              </p:ext>
            </p:extLst>
          </p:nvPr>
        </p:nvGraphicFramePr>
        <p:xfrm>
          <a:off x="457200" y="1485900"/>
          <a:ext cx="8111960" cy="2263392"/>
        </p:xfrm>
        <a:graphic>
          <a:graphicData uri="http://schemas.openxmlformats.org/drawingml/2006/table">
            <a:tbl>
              <a:tblPr/>
              <a:tblGrid>
                <a:gridCol w="3566695"/>
                <a:gridCol w="855579"/>
                <a:gridCol w="735263"/>
                <a:gridCol w="788737"/>
                <a:gridCol w="708526"/>
                <a:gridCol w="721895"/>
                <a:gridCol w="735265"/>
              </a:tblGrid>
              <a:tr h="11778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minuman</a:t>
                      </a: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0.17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0.19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0.12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0.15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pengolahan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tembakau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0.02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0.05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tekstil</a:t>
                      </a: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16.73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16.63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18.89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15.13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15.26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16.13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pakaian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jadi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5.41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7.60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11.70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8.02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4.74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4.82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kayu</a:t>
                      </a: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2.54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4.62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5.44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7.70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6.11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7.49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percetakan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0.05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0.09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0.16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0.10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furniture</a:t>
                      </a: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5.61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7.98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7.03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5.76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3.94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5.11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17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648" marR="7648" marT="76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30.53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37.17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43.37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37.02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30.37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33.91 </a:t>
                      </a:r>
                    </a:p>
                  </a:txBody>
                  <a:tcPr marL="7648" marR="7648" marT="764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8421" y="4291263"/>
            <a:ext cx="8094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Total </a:t>
            </a:r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30-40% </a:t>
            </a:r>
            <a:r>
              <a:rPr lang="en-US" dirty="0" err="1" smtClean="0"/>
              <a:t>dari</a:t>
            </a:r>
            <a:r>
              <a:rPr lang="en-US" dirty="0" smtClean="0"/>
              <a:t> total </a:t>
            </a:r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pl-PL" dirty="0" err="1" smtClean="0"/>
              <a:t>wa</a:t>
            </a:r>
            <a:r>
              <a:rPr lang="pl-PL" dirty="0" smtClean="0"/>
              <a:t> </a:t>
            </a:r>
            <a:r>
              <a:rPr lang="pl-PL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ASEAN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tekstil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Furniture yang </a:t>
            </a:r>
            <a:r>
              <a:rPr lang="en-US" dirty="0" err="1" smtClean="0"/>
              <a:t>memiliki</a:t>
            </a:r>
            <a:r>
              <a:rPr lang="en-US" dirty="0" smtClean="0"/>
              <a:t> RCA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6-7% </a:t>
            </a:r>
            <a:r>
              <a:rPr lang="en-US" dirty="0" err="1" smtClean="0"/>
              <a:t>dari</a:t>
            </a:r>
            <a:r>
              <a:rPr lang="en-US" dirty="0" smtClean="0"/>
              <a:t> total </a:t>
            </a:r>
            <a:r>
              <a:rPr lang="en-US" dirty="0" err="1" smtClean="0"/>
              <a:t>ekspor</a:t>
            </a:r>
            <a:r>
              <a:rPr lang="en-US" dirty="0" smtClean="0"/>
              <a:t> </a:t>
            </a:r>
            <a:r>
              <a:rPr lang="pl-PL" dirty="0" smtClean="0"/>
              <a:t>Jawa </a:t>
            </a:r>
            <a:r>
              <a:rPr lang="pl-PL" dirty="0" err="1" smtClean="0"/>
              <a:t>Tengah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947" y="3812492"/>
            <a:ext cx="154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6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136"/>
            <a:ext cx="6508377" cy="663005"/>
          </a:xfrm>
        </p:spPr>
        <p:txBody>
          <a:bodyPr/>
          <a:lstStyle/>
          <a:p>
            <a:r>
              <a:rPr lang="en-US" sz="2000" dirty="0" smtClean="0"/>
              <a:t>PERKEMBANGAN NERACA PERDAGANGAN J</a:t>
            </a:r>
            <a:r>
              <a:rPr lang="pl-PL" sz="2000" dirty="0" smtClean="0"/>
              <a:t>ATENG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236192"/>
              </p:ext>
            </p:extLst>
          </p:nvPr>
        </p:nvGraphicFramePr>
        <p:xfrm>
          <a:off x="150706" y="840763"/>
          <a:ext cx="8842588" cy="264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018953"/>
              </p:ext>
            </p:extLst>
          </p:nvPr>
        </p:nvGraphicFramePr>
        <p:xfrm>
          <a:off x="457199" y="3424744"/>
          <a:ext cx="8039946" cy="337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217685" y="3912755"/>
            <a:ext cx="154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5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295"/>
            <a:ext cx="6508377" cy="1143000"/>
          </a:xfrm>
        </p:spPr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00713" y="1417638"/>
            <a:ext cx="7775498" cy="5025171"/>
            <a:chOff x="900713" y="1417638"/>
            <a:chExt cx="7775498" cy="5025171"/>
          </a:xfrm>
        </p:grpSpPr>
        <p:sp>
          <p:nvSpPr>
            <p:cNvPr id="6" name="TextBox 5"/>
            <p:cNvSpPr txBox="1"/>
            <p:nvPr/>
          </p:nvSpPr>
          <p:spPr>
            <a:xfrm>
              <a:off x="3663705" y="1417638"/>
              <a:ext cx="2043813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MEA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7727" y="4390775"/>
              <a:ext cx="4870594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PERDAGANGAN JAWA TENGAH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713" y="5796013"/>
              <a:ext cx="2508995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PRODUK UNGGULAN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9404" y="5796478"/>
              <a:ext cx="3896807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INDUSTRI BESAR ATAU</a:t>
              </a:r>
            </a:p>
            <a:p>
              <a:pPr algn="ctr"/>
              <a:r>
                <a:rPr lang="en-US" dirty="0" smtClean="0"/>
                <a:t>INDUSTRI/USAHA KECIL MENEGAH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668787" y="3162325"/>
              <a:ext cx="1695095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PENETRASI PASAR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5260" y="2915014"/>
              <a:ext cx="2335613" cy="83099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KARAKTERISTIK</a:t>
              </a:r>
            </a:p>
            <a:p>
              <a:pPr algn="ctr"/>
              <a:r>
                <a:rPr lang="en-US" sz="2400" dirty="0" smtClean="0"/>
                <a:t> PASAR ASEAN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8632" y="2919129"/>
              <a:ext cx="2593473" cy="83099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PELUANG DAN </a:t>
              </a:r>
            </a:p>
            <a:p>
              <a:pPr algn="ctr"/>
              <a:r>
                <a:rPr lang="en-US" sz="2400" dirty="0" smtClean="0"/>
                <a:t>ANCAMAN</a:t>
              </a:r>
              <a:endParaRPr lang="en-US" sz="2400" dirty="0"/>
            </a:p>
          </p:txBody>
        </p:sp>
        <p:cxnSp>
          <p:nvCxnSpPr>
            <p:cNvPr id="14" name="Elbow Connector 13"/>
            <p:cNvCxnSpPr>
              <a:stCxn id="7" idx="2"/>
              <a:endCxn id="8" idx="0"/>
            </p:cNvCxnSpPr>
            <p:nvPr/>
          </p:nvCxnSpPr>
          <p:spPr>
            <a:xfrm rot="5400000">
              <a:off x="2952332" y="4055320"/>
              <a:ext cx="943573" cy="2537813"/>
            </a:xfrm>
            <a:prstGeom prst="bentConnector3">
              <a:avLst/>
            </a:prstGeom>
            <a:ln w="76200" cmpd="sng"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7" idx="2"/>
              <a:endCxn id="9" idx="0"/>
            </p:cNvCxnSpPr>
            <p:nvPr/>
          </p:nvCxnSpPr>
          <p:spPr>
            <a:xfrm rot="16200000" flipH="1">
              <a:off x="5238397" y="4307067"/>
              <a:ext cx="944038" cy="2034784"/>
            </a:xfrm>
            <a:prstGeom prst="bentConnector3">
              <a:avLst/>
            </a:prstGeom>
            <a:ln w="76200" cmpd="sng"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7" idx="0"/>
              <a:endCxn id="6" idx="2"/>
            </p:cNvCxnSpPr>
            <p:nvPr/>
          </p:nvCxnSpPr>
          <p:spPr>
            <a:xfrm rot="16200000" flipV="1">
              <a:off x="3433582" y="3131333"/>
              <a:ext cx="2511472" cy="7412"/>
            </a:xfrm>
            <a:prstGeom prst="bentConnector3">
              <a:avLst/>
            </a:prstGeom>
            <a:ln w="76200" cmpd="sng"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1" idx="3"/>
              <a:endCxn id="10" idx="0"/>
            </p:cNvCxnSpPr>
            <p:nvPr/>
          </p:nvCxnSpPr>
          <p:spPr>
            <a:xfrm>
              <a:off x="3300873" y="3330513"/>
              <a:ext cx="1046185" cy="1089"/>
            </a:xfrm>
            <a:prstGeom prst="bentConnector3">
              <a:avLst/>
            </a:prstGeom>
            <a:ln w="76200" cmpd="sng"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2" idx="1"/>
              <a:endCxn id="10" idx="2"/>
            </p:cNvCxnSpPr>
            <p:nvPr/>
          </p:nvCxnSpPr>
          <p:spPr>
            <a:xfrm rot="10800000">
              <a:off x="4685612" y="3331602"/>
              <a:ext cx="1143020" cy="3026"/>
            </a:xfrm>
            <a:prstGeom prst="bentConnector3">
              <a:avLst/>
            </a:prstGeom>
            <a:ln w="76200" cmpd="sng">
              <a:solidFill>
                <a:srgbClr val="604A7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9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872420"/>
              </p:ext>
            </p:extLst>
          </p:nvPr>
        </p:nvGraphicFramePr>
        <p:xfrm>
          <a:off x="440623" y="726141"/>
          <a:ext cx="7815871" cy="508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804816" y="5811071"/>
            <a:ext cx="154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BPS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98821"/>
              </p:ext>
            </p:extLst>
          </p:nvPr>
        </p:nvGraphicFramePr>
        <p:xfrm>
          <a:off x="628317" y="1126456"/>
          <a:ext cx="7526422" cy="2570480"/>
        </p:xfrm>
        <a:graphic>
          <a:graphicData uri="http://schemas.openxmlformats.org/drawingml/2006/table">
            <a:tbl>
              <a:tblPr/>
              <a:tblGrid>
                <a:gridCol w="3545053"/>
                <a:gridCol w="2090673"/>
                <a:gridCol w="189069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 </a:t>
                      </a:r>
                      <a:r>
                        <a:rPr lang="pl-PL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Tengah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/INDONESIA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Jawa </a:t>
                      </a:r>
                      <a:r>
                        <a:rPr lang="pl-PL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Tengah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/ASEAN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minuman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pengolahan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tembakau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tekstil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15.99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2.76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pakaian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jadi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19.92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3.37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kayu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19.02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percetakan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8.96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0.72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 furniture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31.74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3.81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8317" y="3992965"/>
            <a:ext cx="154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BPS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1368" y="601579"/>
            <a:ext cx="635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KONTRIBUSI J</a:t>
            </a:r>
            <a:r>
              <a:rPr lang="pl-PL" b="1" dirty="0" err="1" smtClean="0"/>
              <a:t>awa</a:t>
            </a:r>
            <a:r>
              <a:rPr lang="pl-PL" b="1" dirty="0" smtClean="0"/>
              <a:t> </a:t>
            </a:r>
            <a:r>
              <a:rPr lang="pl-PL" b="1" dirty="0" err="1" smtClean="0"/>
              <a:t>Tengah</a:t>
            </a:r>
            <a:r>
              <a:rPr lang="en-US" b="1" dirty="0" smtClean="0"/>
              <a:t> (RERATA 2007-2012) DALAM 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00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79" y="2235868"/>
            <a:ext cx="66167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997" y="5802352"/>
            <a:ext cx="187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KER,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8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logo_uni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" y="260708"/>
            <a:ext cx="2757906" cy="1307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6372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318624"/>
            <a:ext cx="6508377" cy="612937"/>
          </a:xfrm>
        </p:spPr>
        <p:txBody>
          <a:bodyPr/>
          <a:lstStyle/>
          <a:p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372888"/>
            <a:ext cx="8305801" cy="475327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Pangsa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ASEAN</a:t>
            </a:r>
          </a:p>
          <a:p>
            <a:r>
              <a:rPr lang="en-US" dirty="0" smtClean="0"/>
              <a:t>Tingkat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impor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endParaRPr lang="en-US" dirty="0" smtClean="0"/>
          </a:p>
          <a:p>
            <a:r>
              <a:rPr lang="en-US" dirty="0" smtClean="0"/>
              <a:t>RCA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err="1" smtClean="0"/>
              <a:t>Rendahnya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&amp;D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endParaRPr lang="en-US" dirty="0" smtClean="0"/>
          </a:p>
          <a:p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footloose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tekstil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terkait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kesehatan</a:t>
            </a:r>
            <a:r>
              <a:rPr lang="en-US" dirty="0" smtClean="0">
                <a:sym typeface="Wingdings"/>
              </a:rPr>
              <a:t>  </a:t>
            </a:r>
            <a:r>
              <a:rPr lang="en-US" dirty="0" err="1" smtClean="0">
                <a:sym typeface="Wingdings"/>
              </a:rPr>
              <a:t>pengolahan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tembakau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umkm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endParaRPr lang="en-US" dirty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standarisasi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sertifikasi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Kesinambungan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kualitas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Produk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unggulan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begitu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banyak</a:t>
            </a:r>
            <a:r>
              <a:rPr lang="en-US" dirty="0" smtClean="0">
                <a:sym typeface="Wingdings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016"/>
            <a:ext cx="6508377" cy="588142"/>
          </a:xfrm>
        </p:spPr>
        <p:txBody>
          <a:bodyPr/>
          <a:lstStyle/>
          <a:p>
            <a:r>
              <a:rPr lang="en-US" dirty="0" err="1" smtClean="0"/>
              <a:t>Strategi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4811" y="1396999"/>
            <a:ext cx="8588189" cy="4805659"/>
            <a:chOff x="174811" y="1396999"/>
            <a:chExt cx="8969189" cy="4805659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186333440"/>
                </p:ext>
              </p:extLst>
            </p:nvPr>
          </p:nvGraphicFramePr>
          <p:xfrm>
            <a:off x="3048000" y="178468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790141666"/>
                </p:ext>
              </p:extLst>
            </p:nvPr>
          </p:nvGraphicFramePr>
          <p:xfrm>
            <a:off x="174811" y="1396999"/>
            <a:ext cx="5421597" cy="48056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824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logo_uni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" y="260708"/>
            <a:ext cx="2757906" cy="1307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8339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AEC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logo_uni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" y="260708"/>
            <a:ext cx="2757906" cy="1307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83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3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171450" y="1182688"/>
            <a:ext cx="8715375" cy="5014912"/>
            <a:chOff x="108" y="745"/>
            <a:chExt cx="5490" cy="3159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745"/>
              <a:ext cx="5491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108" y="745"/>
              <a:ext cx="5491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96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400" b="1" dirty="0" err="1" smtClean="0"/>
              <a:t>Pencapaian</a:t>
            </a:r>
            <a:r>
              <a:rPr lang="en-GB" sz="2400" b="1" dirty="0" smtClean="0"/>
              <a:t> ASEAN</a:t>
            </a:r>
            <a:endParaRPr lang="en-GB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98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01959"/>
            <a:ext cx="6508377" cy="653716"/>
          </a:xfrm>
        </p:spPr>
        <p:txBody>
          <a:bodyPr/>
          <a:lstStyle/>
          <a:p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ASEAN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6" y="955675"/>
            <a:ext cx="7728953" cy="5765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air/MEA_BI/250516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0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567" y="254974"/>
            <a:ext cx="6053222" cy="888027"/>
          </a:xfrm>
        </p:spPr>
        <p:txBody>
          <a:bodyPr/>
          <a:lstStyle/>
          <a:p>
            <a:r>
              <a:rPr lang="en-US" sz="2400" dirty="0" err="1" smtClean="0"/>
              <a:t>Fakta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ASEAN – </a:t>
            </a:r>
            <a:r>
              <a:rPr lang="en-US" sz="2400" dirty="0" err="1" smtClean="0"/>
              <a:t>ketergantungan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5506928"/>
              </p:ext>
            </p:extLst>
          </p:nvPr>
        </p:nvGraphicFramePr>
        <p:xfrm>
          <a:off x="350252" y="1223210"/>
          <a:ext cx="8579854" cy="500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2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0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894" y="6197957"/>
            <a:ext cx="273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ASEAN Secretariat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4641"/>
            <a:ext cx="6508377" cy="571500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ASEAN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air/MEA_BI/250516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A8A2-249E-A143-8B4C-CA89316DDBE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32" y="1189789"/>
            <a:ext cx="7847928" cy="5045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8737" y="6235699"/>
            <a:ext cx="259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Nielsen,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7670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2100</TotalTime>
  <Words>1032</Words>
  <Application>Microsoft Macintosh PowerPoint</Application>
  <PresentationFormat>On-screen Show (4:3)</PresentationFormat>
  <Paragraphs>337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Plaza</vt:lpstr>
      <vt:lpstr>Daya Saing Produk Unggulan Jawa Tengah di Pasar MEA</vt:lpstr>
      <vt:lpstr>Alur presentasi </vt:lpstr>
      <vt:lpstr>Perkembangan AEC</vt:lpstr>
      <vt:lpstr>PowerPoint Presentation</vt:lpstr>
      <vt:lpstr>PowerPoint Presentation</vt:lpstr>
      <vt:lpstr>Fakta perdagangan ASEAN</vt:lpstr>
      <vt:lpstr>Fakta perdagangan ASEAN – ketergantungan perdagangan</vt:lpstr>
      <vt:lpstr>PowerPoint Presentation</vt:lpstr>
      <vt:lpstr>Karakteristik pasar ASEAN</vt:lpstr>
      <vt:lpstr>PowerPoint Presentation</vt:lpstr>
      <vt:lpstr>PowerPoint Presentation</vt:lpstr>
      <vt:lpstr>Posisi perdagangan Jawa Tengah dalam MEA</vt:lpstr>
      <vt:lpstr>Ekspor Jateng(JUTA US$)</vt:lpstr>
      <vt:lpstr>PowerPoint Presentation</vt:lpstr>
      <vt:lpstr>Karakteristik Ekspor Jateng</vt:lpstr>
      <vt:lpstr>PowerPoint Presentation</vt:lpstr>
      <vt:lpstr>Produk unggulan UMKM</vt:lpstr>
      <vt:lpstr>PROPORSI EKSPOR UNGGULAN THD TOTAL EKSPOR Jawa Tengah ke ASEAN</vt:lpstr>
      <vt:lpstr>PERKEMBANGAN NERACA PERDAGANGAN JATENG</vt:lpstr>
      <vt:lpstr>PowerPoint Presentation</vt:lpstr>
      <vt:lpstr>PowerPoint Presentation</vt:lpstr>
      <vt:lpstr>Tingkat ketergantungan impor</vt:lpstr>
      <vt:lpstr>Hal yang perlu diperhatikan dalam MEA</vt:lpstr>
      <vt:lpstr>Fakta produk unggulan</vt:lpstr>
      <vt:lpstr>Strategi</vt:lpstr>
      <vt:lpstr>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 Rahutami</dc:creator>
  <cp:lastModifiedBy>Ika Rahutami</cp:lastModifiedBy>
  <cp:revision>143</cp:revision>
  <dcterms:created xsi:type="dcterms:W3CDTF">2016-05-23T11:34:59Z</dcterms:created>
  <dcterms:modified xsi:type="dcterms:W3CDTF">2016-05-24T22:35:45Z</dcterms:modified>
</cp:coreProperties>
</file>